
<file path=[Content_Types].xml><?xml version="1.0" encoding="utf-8"?>
<Types xmlns="http://schemas.openxmlformats.org/package/2006/content-types">
  <Default Extension="jpeg" ContentType="image/jpeg"/>
  <Default Extension="mp3" ContentType="audio/m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6" r:id="rId2"/>
    <p:sldId id="316" r:id="rId3"/>
    <p:sldId id="298" r:id="rId4"/>
    <p:sldId id="257" r:id="rId5"/>
    <p:sldId id="265" r:id="rId6"/>
    <p:sldId id="270" r:id="rId7"/>
    <p:sldId id="274" r:id="rId8"/>
    <p:sldId id="273" r:id="rId9"/>
    <p:sldId id="259" r:id="rId10"/>
    <p:sldId id="300" r:id="rId11"/>
    <p:sldId id="276" r:id="rId12"/>
    <p:sldId id="284" r:id="rId13"/>
    <p:sldId id="286" r:id="rId14"/>
    <p:sldId id="310" r:id="rId15"/>
    <p:sldId id="281" r:id="rId16"/>
    <p:sldId id="301" r:id="rId17"/>
    <p:sldId id="282" r:id="rId18"/>
    <p:sldId id="302" r:id="rId19"/>
    <p:sldId id="303" r:id="rId20"/>
    <p:sldId id="311" r:id="rId21"/>
    <p:sldId id="287" r:id="rId22"/>
    <p:sldId id="318" r:id="rId23"/>
    <p:sldId id="288" r:id="rId24"/>
    <p:sldId id="289" r:id="rId25"/>
    <p:sldId id="290" r:id="rId26"/>
    <p:sldId id="315" r:id="rId27"/>
    <p:sldId id="314" r:id="rId28"/>
    <p:sldId id="304" r:id="rId29"/>
    <p:sldId id="305" r:id="rId30"/>
    <p:sldId id="306" r:id="rId31"/>
    <p:sldId id="312" r:id="rId32"/>
    <p:sldId id="309" r:id="rId33"/>
    <p:sldId id="308" r:id="rId34"/>
    <p:sldId id="313" r:id="rId35"/>
    <p:sldId id="291" r:id="rId36"/>
    <p:sldId id="293" r:id="rId37"/>
    <p:sldId id="294" r:id="rId38"/>
    <p:sldId id="296"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77309E-1440-0446-B127-E717B8C6ABFE}" v="1" dt="2020-03-19T16:51:18.5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33"/>
  </p:normalViewPr>
  <p:slideViewPr>
    <p:cSldViewPr snapToGrid="0">
      <p:cViewPr varScale="1">
        <p:scale>
          <a:sx n="72" d="100"/>
          <a:sy n="72" d="100"/>
        </p:scale>
        <p:origin x="81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2D7BF5-3868-584E-A89D-181A73DEFE07}" type="datetimeFigureOut">
              <a:rPr lang="en-US" smtClean="0"/>
              <a:t>3/23/2020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90828B-D348-B847-9600-4116F64AC877}" type="slidenum">
              <a:rPr lang="en-US" smtClean="0"/>
              <a:t>‹#›</a:t>
            </a:fld>
            <a:endParaRPr lang="en-US"/>
          </a:p>
        </p:txBody>
      </p:sp>
    </p:spTree>
    <p:extLst>
      <p:ext uri="{BB962C8B-B14F-4D97-AF65-F5344CB8AC3E}">
        <p14:creationId xmlns:p14="http://schemas.microsoft.com/office/powerpoint/2010/main" val="3920865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Start this slide at 10:25am. </a:t>
            </a:r>
          </a:p>
        </p:txBody>
      </p:sp>
      <p:sp>
        <p:nvSpPr>
          <p:cNvPr id="4" name="Slide Number Placeholder 3"/>
          <p:cNvSpPr>
            <a:spLocks noGrp="1"/>
          </p:cNvSpPr>
          <p:nvPr>
            <p:ph type="sldNum" sz="quarter" idx="5"/>
          </p:nvPr>
        </p:nvSpPr>
        <p:spPr/>
        <p:txBody>
          <a:bodyPr/>
          <a:lstStyle/>
          <a:p>
            <a:fld id="{7690828B-D348-B847-9600-4116F64AC877}" type="slidenum">
              <a:rPr lang="en-US" smtClean="0"/>
              <a:t>2</a:t>
            </a:fld>
            <a:endParaRPr lang="en-US"/>
          </a:p>
        </p:txBody>
      </p:sp>
    </p:spTree>
    <p:extLst>
      <p:ext uri="{BB962C8B-B14F-4D97-AF65-F5344CB8AC3E}">
        <p14:creationId xmlns:p14="http://schemas.microsoft.com/office/powerpoint/2010/main" val="2539759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3</a:t>
            </a:fld>
            <a:endParaRPr lang="en-US"/>
          </a:p>
        </p:txBody>
      </p:sp>
    </p:spTree>
    <p:extLst>
      <p:ext uri="{BB962C8B-B14F-4D97-AF65-F5344CB8AC3E}">
        <p14:creationId xmlns:p14="http://schemas.microsoft.com/office/powerpoint/2010/main" val="2060516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6</a:t>
            </a:fld>
            <a:endParaRPr lang="en-US"/>
          </a:p>
        </p:txBody>
      </p:sp>
    </p:spTree>
    <p:extLst>
      <p:ext uri="{BB962C8B-B14F-4D97-AF65-F5344CB8AC3E}">
        <p14:creationId xmlns:p14="http://schemas.microsoft.com/office/powerpoint/2010/main" val="3434236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7</a:t>
            </a:fld>
            <a:endParaRPr lang="en-US"/>
          </a:p>
        </p:txBody>
      </p:sp>
    </p:spTree>
    <p:extLst>
      <p:ext uri="{BB962C8B-B14F-4D97-AF65-F5344CB8AC3E}">
        <p14:creationId xmlns:p14="http://schemas.microsoft.com/office/powerpoint/2010/main" val="1251309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8</a:t>
            </a:fld>
            <a:endParaRPr lang="en-US"/>
          </a:p>
        </p:txBody>
      </p:sp>
    </p:spTree>
    <p:extLst>
      <p:ext uri="{BB962C8B-B14F-4D97-AF65-F5344CB8AC3E}">
        <p14:creationId xmlns:p14="http://schemas.microsoft.com/office/powerpoint/2010/main" val="2848416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10</a:t>
            </a:fld>
            <a:endParaRPr lang="en-US"/>
          </a:p>
        </p:txBody>
      </p:sp>
    </p:spTree>
    <p:extLst>
      <p:ext uri="{BB962C8B-B14F-4D97-AF65-F5344CB8AC3E}">
        <p14:creationId xmlns:p14="http://schemas.microsoft.com/office/powerpoint/2010/main" val="1058038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12</a:t>
            </a:fld>
            <a:endParaRPr lang="en-US"/>
          </a:p>
        </p:txBody>
      </p:sp>
    </p:spTree>
    <p:extLst>
      <p:ext uri="{BB962C8B-B14F-4D97-AF65-F5344CB8AC3E}">
        <p14:creationId xmlns:p14="http://schemas.microsoft.com/office/powerpoint/2010/main" val="2128755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13</a:t>
            </a:fld>
            <a:endParaRPr lang="en-US"/>
          </a:p>
        </p:txBody>
      </p:sp>
    </p:spTree>
    <p:extLst>
      <p:ext uri="{BB962C8B-B14F-4D97-AF65-F5344CB8AC3E}">
        <p14:creationId xmlns:p14="http://schemas.microsoft.com/office/powerpoint/2010/main" val="1768865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14</a:t>
            </a:fld>
            <a:endParaRPr lang="en-US"/>
          </a:p>
        </p:txBody>
      </p:sp>
    </p:spTree>
    <p:extLst>
      <p:ext uri="{BB962C8B-B14F-4D97-AF65-F5344CB8AC3E}">
        <p14:creationId xmlns:p14="http://schemas.microsoft.com/office/powerpoint/2010/main" val="881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15</a:t>
            </a:fld>
            <a:endParaRPr lang="en-US"/>
          </a:p>
        </p:txBody>
      </p:sp>
    </p:spTree>
    <p:extLst>
      <p:ext uri="{BB962C8B-B14F-4D97-AF65-F5344CB8AC3E}">
        <p14:creationId xmlns:p14="http://schemas.microsoft.com/office/powerpoint/2010/main" val="3754531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16</a:t>
            </a:fld>
            <a:endParaRPr lang="en-US"/>
          </a:p>
        </p:txBody>
      </p:sp>
    </p:spTree>
    <p:extLst>
      <p:ext uri="{BB962C8B-B14F-4D97-AF65-F5344CB8AC3E}">
        <p14:creationId xmlns:p14="http://schemas.microsoft.com/office/powerpoint/2010/main" val="1177369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17</a:t>
            </a:fld>
            <a:endParaRPr lang="en-US"/>
          </a:p>
        </p:txBody>
      </p:sp>
    </p:spTree>
    <p:extLst>
      <p:ext uri="{BB962C8B-B14F-4D97-AF65-F5344CB8AC3E}">
        <p14:creationId xmlns:p14="http://schemas.microsoft.com/office/powerpoint/2010/main" val="2925921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18</a:t>
            </a:fld>
            <a:endParaRPr lang="en-US"/>
          </a:p>
        </p:txBody>
      </p:sp>
    </p:spTree>
    <p:extLst>
      <p:ext uri="{BB962C8B-B14F-4D97-AF65-F5344CB8AC3E}">
        <p14:creationId xmlns:p14="http://schemas.microsoft.com/office/powerpoint/2010/main" val="2185463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19</a:t>
            </a:fld>
            <a:endParaRPr lang="en-US"/>
          </a:p>
        </p:txBody>
      </p:sp>
    </p:spTree>
    <p:extLst>
      <p:ext uri="{BB962C8B-B14F-4D97-AF65-F5344CB8AC3E}">
        <p14:creationId xmlns:p14="http://schemas.microsoft.com/office/powerpoint/2010/main" val="4258200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20</a:t>
            </a:fld>
            <a:endParaRPr lang="en-US"/>
          </a:p>
        </p:txBody>
      </p:sp>
    </p:spTree>
    <p:extLst>
      <p:ext uri="{BB962C8B-B14F-4D97-AF65-F5344CB8AC3E}">
        <p14:creationId xmlns:p14="http://schemas.microsoft.com/office/powerpoint/2010/main" val="158089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21</a:t>
            </a:fld>
            <a:endParaRPr lang="en-US"/>
          </a:p>
        </p:txBody>
      </p:sp>
    </p:spTree>
    <p:extLst>
      <p:ext uri="{BB962C8B-B14F-4D97-AF65-F5344CB8AC3E}">
        <p14:creationId xmlns:p14="http://schemas.microsoft.com/office/powerpoint/2010/main" val="31982694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22</a:t>
            </a:fld>
            <a:endParaRPr lang="en-US"/>
          </a:p>
        </p:txBody>
      </p:sp>
    </p:spTree>
    <p:extLst>
      <p:ext uri="{BB962C8B-B14F-4D97-AF65-F5344CB8AC3E}">
        <p14:creationId xmlns:p14="http://schemas.microsoft.com/office/powerpoint/2010/main" val="2190514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23</a:t>
            </a:fld>
            <a:endParaRPr lang="en-US"/>
          </a:p>
        </p:txBody>
      </p:sp>
    </p:spTree>
    <p:extLst>
      <p:ext uri="{BB962C8B-B14F-4D97-AF65-F5344CB8AC3E}">
        <p14:creationId xmlns:p14="http://schemas.microsoft.com/office/powerpoint/2010/main" val="3225941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24</a:t>
            </a:fld>
            <a:endParaRPr lang="en-US"/>
          </a:p>
        </p:txBody>
      </p:sp>
    </p:spTree>
    <p:extLst>
      <p:ext uri="{BB962C8B-B14F-4D97-AF65-F5344CB8AC3E}">
        <p14:creationId xmlns:p14="http://schemas.microsoft.com/office/powerpoint/2010/main" val="2494047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25</a:t>
            </a:fld>
            <a:endParaRPr lang="en-US"/>
          </a:p>
        </p:txBody>
      </p:sp>
    </p:spTree>
    <p:extLst>
      <p:ext uri="{BB962C8B-B14F-4D97-AF65-F5344CB8AC3E}">
        <p14:creationId xmlns:p14="http://schemas.microsoft.com/office/powerpoint/2010/main" val="40080453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26</a:t>
            </a:fld>
            <a:endParaRPr lang="en-US"/>
          </a:p>
        </p:txBody>
      </p:sp>
    </p:spTree>
    <p:extLst>
      <p:ext uri="{BB962C8B-B14F-4D97-AF65-F5344CB8AC3E}">
        <p14:creationId xmlns:p14="http://schemas.microsoft.com/office/powerpoint/2010/main" val="6540680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27</a:t>
            </a:fld>
            <a:endParaRPr lang="en-US"/>
          </a:p>
        </p:txBody>
      </p:sp>
    </p:spTree>
    <p:extLst>
      <p:ext uri="{BB962C8B-B14F-4D97-AF65-F5344CB8AC3E}">
        <p14:creationId xmlns:p14="http://schemas.microsoft.com/office/powerpoint/2010/main" val="16198062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28</a:t>
            </a:fld>
            <a:endParaRPr lang="en-US"/>
          </a:p>
        </p:txBody>
      </p:sp>
    </p:spTree>
    <p:extLst>
      <p:ext uri="{BB962C8B-B14F-4D97-AF65-F5344CB8AC3E}">
        <p14:creationId xmlns:p14="http://schemas.microsoft.com/office/powerpoint/2010/main" val="38977003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29</a:t>
            </a:fld>
            <a:endParaRPr lang="en-US"/>
          </a:p>
        </p:txBody>
      </p:sp>
    </p:spTree>
    <p:extLst>
      <p:ext uri="{BB962C8B-B14F-4D97-AF65-F5344CB8AC3E}">
        <p14:creationId xmlns:p14="http://schemas.microsoft.com/office/powerpoint/2010/main" val="8876390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30</a:t>
            </a:fld>
            <a:endParaRPr lang="en-US"/>
          </a:p>
        </p:txBody>
      </p:sp>
    </p:spTree>
    <p:extLst>
      <p:ext uri="{BB962C8B-B14F-4D97-AF65-F5344CB8AC3E}">
        <p14:creationId xmlns:p14="http://schemas.microsoft.com/office/powerpoint/2010/main" val="13922714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31</a:t>
            </a:fld>
            <a:endParaRPr lang="en-US"/>
          </a:p>
        </p:txBody>
      </p:sp>
    </p:spTree>
    <p:extLst>
      <p:ext uri="{BB962C8B-B14F-4D97-AF65-F5344CB8AC3E}">
        <p14:creationId xmlns:p14="http://schemas.microsoft.com/office/powerpoint/2010/main" val="3241181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32</a:t>
            </a:fld>
            <a:endParaRPr lang="en-US"/>
          </a:p>
        </p:txBody>
      </p:sp>
    </p:spTree>
    <p:extLst>
      <p:ext uri="{BB962C8B-B14F-4D97-AF65-F5344CB8AC3E}">
        <p14:creationId xmlns:p14="http://schemas.microsoft.com/office/powerpoint/2010/main" val="27796683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33</a:t>
            </a:fld>
            <a:endParaRPr lang="en-US"/>
          </a:p>
        </p:txBody>
      </p:sp>
    </p:spTree>
    <p:extLst>
      <p:ext uri="{BB962C8B-B14F-4D97-AF65-F5344CB8AC3E}">
        <p14:creationId xmlns:p14="http://schemas.microsoft.com/office/powerpoint/2010/main" val="11648948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34</a:t>
            </a:fld>
            <a:endParaRPr lang="en-US"/>
          </a:p>
        </p:txBody>
      </p:sp>
    </p:spTree>
    <p:extLst>
      <p:ext uri="{BB962C8B-B14F-4D97-AF65-F5344CB8AC3E}">
        <p14:creationId xmlns:p14="http://schemas.microsoft.com/office/powerpoint/2010/main" val="5964106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0828B-D348-B847-9600-4116F64AC877}" type="slidenum">
              <a:rPr lang="en-US" smtClean="0"/>
              <a:t>38</a:t>
            </a:fld>
            <a:endParaRPr lang="en-US"/>
          </a:p>
        </p:txBody>
      </p:sp>
    </p:spTree>
    <p:extLst>
      <p:ext uri="{BB962C8B-B14F-4D97-AF65-F5344CB8AC3E}">
        <p14:creationId xmlns:p14="http://schemas.microsoft.com/office/powerpoint/2010/main" val="2573186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3A9-F80F-FD4E-9331-9DF9EC6529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901840C-D605-6540-A22E-CBDAEBFD78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B7A413-24BE-C94C-96DE-886571AF3F48}"/>
              </a:ext>
            </a:extLst>
          </p:cNvPr>
          <p:cNvSpPr>
            <a:spLocks noGrp="1"/>
          </p:cNvSpPr>
          <p:nvPr>
            <p:ph type="dt" sz="half" idx="10"/>
          </p:nvPr>
        </p:nvSpPr>
        <p:spPr/>
        <p:txBody>
          <a:bodyPr/>
          <a:lstStyle/>
          <a:p>
            <a:fld id="{42F6F696-6862-3944-BC3F-7B0E01BAA06C}" type="datetimeFigureOut">
              <a:rPr lang="en-US" smtClean="0"/>
              <a:t>3/23/2020</a:t>
            </a:fld>
            <a:endParaRPr lang="en-US"/>
          </a:p>
        </p:txBody>
      </p:sp>
      <p:sp>
        <p:nvSpPr>
          <p:cNvPr id="5" name="Footer Placeholder 4">
            <a:extLst>
              <a:ext uri="{FF2B5EF4-FFF2-40B4-BE49-F238E27FC236}">
                <a16:creationId xmlns:a16="http://schemas.microsoft.com/office/drawing/2014/main" id="{941DC1BD-7CA3-4D43-8FD3-6EF1C1E232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B9989F-3D7F-C245-9AD2-DF7F6D724652}"/>
              </a:ext>
            </a:extLst>
          </p:cNvPr>
          <p:cNvSpPr>
            <a:spLocks noGrp="1"/>
          </p:cNvSpPr>
          <p:nvPr>
            <p:ph type="sldNum" sz="quarter" idx="12"/>
          </p:nvPr>
        </p:nvSpPr>
        <p:spPr/>
        <p:txBody>
          <a:bodyPr/>
          <a:lstStyle/>
          <a:p>
            <a:fld id="{A123E884-7AEA-874E-A025-F98FED3FA3B3}" type="slidenum">
              <a:rPr lang="en-US" smtClean="0"/>
              <a:t>‹#›</a:t>
            </a:fld>
            <a:endParaRPr lang="en-US"/>
          </a:p>
        </p:txBody>
      </p:sp>
    </p:spTree>
    <p:extLst>
      <p:ext uri="{BB962C8B-B14F-4D97-AF65-F5344CB8AC3E}">
        <p14:creationId xmlns:p14="http://schemas.microsoft.com/office/powerpoint/2010/main" val="1123550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C04D0-01BF-3B4C-8574-A2A95F1200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D8DCCA-ED04-2A4E-AD09-F0B8070829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F73A7D-CC5D-C34D-BE66-02C73611EC58}"/>
              </a:ext>
            </a:extLst>
          </p:cNvPr>
          <p:cNvSpPr>
            <a:spLocks noGrp="1"/>
          </p:cNvSpPr>
          <p:nvPr>
            <p:ph type="dt" sz="half" idx="10"/>
          </p:nvPr>
        </p:nvSpPr>
        <p:spPr/>
        <p:txBody>
          <a:bodyPr/>
          <a:lstStyle/>
          <a:p>
            <a:fld id="{42F6F696-6862-3944-BC3F-7B0E01BAA06C}" type="datetimeFigureOut">
              <a:rPr lang="en-US" smtClean="0"/>
              <a:t>3/23/2020</a:t>
            </a:fld>
            <a:endParaRPr lang="en-US"/>
          </a:p>
        </p:txBody>
      </p:sp>
      <p:sp>
        <p:nvSpPr>
          <p:cNvPr id="5" name="Footer Placeholder 4">
            <a:extLst>
              <a:ext uri="{FF2B5EF4-FFF2-40B4-BE49-F238E27FC236}">
                <a16:creationId xmlns:a16="http://schemas.microsoft.com/office/drawing/2014/main" id="{9B9E3EE9-7CF2-034D-BB8C-EB8C6ACA30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CC02E1-685D-874E-B3C6-59AEB0DDDF6D}"/>
              </a:ext>
            </a:extLst>
          </p:cNvPr>
          <p:cNvSpPr>
            <a:spLocks noGrp="1"/>
          </p:cNvSpPr>
          <p:nvPr>
            <p:ph type="sldNum" sz="quarter" idx="12"/>
          </p:nvPr>
        </p:nvSpPr>
        <p:spPr/>
        <p:txBody>
          <a:bodyPr/>
          <a:lstStyle/>
          <a:p>
            <a:fld id="{A123E884-7AEA-874E-A025-F98FED3FA3B3}" type="slidenum">
              <a:rPr lang="en-US" smtClean="0"/>
              <a:t>‹#›</a:t>
            </a:fld>
            <a:endParaRPr lang="en-US"/>
          </a:p>
        </p:txBody>
      </p:sp>
    </p:spTree>
    <p:extLst>
      <p:ext uri="{BB962C8B-B14F-4D97-AF65-F5344CB8AC3E}">
        <p14:creationId xmlns:p14="http://schemas.microsoft.com/office/powerpoint/2010/main" val="4170417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360EE-E6FB-094C-8AA0-CE4685A883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93EBDB-5BF1-AD40-87E8-A60FB3835E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C733D7-D9E9-FA4A-B425-F38F35999753}"/>
              </a:ext>
            </a:extLst>
          </p:cNvPr>
          <p:cNvSpPr>
            <a:spLocks noGrp="1"/>
          </p:cNvSpPr>
          <p:nvPr>
            <p:ph type="dt" sz="half" idx="10"/>
          </p:nvPr>
        </p:nvSpPr>
        <p:spPr/>
        <p:txBody>
          <a:bodyPr/>
          <a:lstStyle/>
          <a:p>
            <a:fld id="{42F6F696-6862-3944-BC3F-7B0E01BAA06C}" type="datetimeFigureOut">
              <a:rPr lang="en-US" smtClean="0"/>
              <a:t>3/23/2020</a:t>
            </a:fld>
            <a:endParaRPr lang="en-US"/>
          </a:p>
        </p:txBody>
      </p:sp>
      <p:sp>
        <p:nvSpPr>
          <p:cNvPr id="5" name="Footer Placeholder 4">
            <a:extLst>
              <a:ext uri="{FF2B5EF4-FFF2-40B4-BE49-F238E27FC236}">
                <a16:creationId xmlns:a16="http://schemas.microsoft.com/office/drawing/2014/main" id="{F4AF6E56-7510-0F48-AC46-3976E69E57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8E3463-5BF0-6F40-8685-9C8526160741}"/>
              </a:ext>
            </a:extLst>
          </p:cNvPr>
          <p:cNvSpPr>
            <a:spLocks noGrp="1"/>
          </p:cNvSpPr>
          <p:nvPr>
            <p:ph type="sldNum" sz="quarter" idx="12"/>
          </p:nvPr>
        </p:nvSpPr>
        <p:spPr/>
        <p:txBody>
          <a:bodyPr/>
          <a:lstStyle/>
          <a:p>
            <a:fld id="{A123E884-7AEA-874E-A025-F98FED3FA3B3}" type="slidenum">
              <a:rPr lang="en-US" smtClean="0"/>
              <a:t>‹#›</a:t>
            </a:fld>
            <a:endParaRPr lang="en-US"/>
          </a:p>
        </p:txBody>
      </p:sp>
    </p:spTree>
    <p:extLst>
      <p:ext uri="{BB962C8B-B14F-4D97-AF65-F5344CB8AC3E}">
        <p14:creationId xmlns:p14="http://schemas.microsoft.com/office/powerpoint/2010/main" val="2076060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827DD-AFD0-AA41-8FE3-BA0E37D1C1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764440-17D5-424E-9F07-51ECF3EAC6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C960DE-6442-B04F-AE86-385613313E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6542B61-79B0-F646-AED0-2BA8F9F40B78}"/>
              </a:ext>
            </a:extLst>
          </p:cNvPr>
          <p:cNvSpPr>
            <a:spLocks noGrp="1"/>
          </p:cNvSpPr>
          <p:nvPr>
            <p:ph type="dt" sz="half" idx="10"/>
          </p:nvPr>
        </p:nvSpPr>
        <p:spPr/>
        <p:txBody>
          <a:bodyPr/>
          <a:lstStyle/>
          <a:p>
            <a:fld id="{42F6F696-6862-3944-BC3F-7B0E01BAA06C}" type="datetimeFigureOut">
              <a:rPr lang="en-US" smtClean="0"/>
              <a:t>3/23/2020</a:t>
            </a:fld>
            <a:endParaRPr lang="en-US"/>
          </a:p>
        </p:txBody>
      </p:sp>
      <p:sp>
        <p:nvSpPr>
          <p:cNvPr id="6" name="Footer Placeholder 5">
            <a:extLst>
              <a:ext uri="{FF2B5EF4-FFF2-40B4-BE49-F238E27FC236}">
                <a16:creationId xmlns:a16="http://schemas.microsoft.com/office/drawing/2014/main" id="{F12E80F0-B777-6E45-9271-235C5139D7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3E8FDE-0E14-0A41-B0FD-D2EDFABB9894}"/>
              </a:ext>
            </a:extLst>
          </p:cNvPr>
          <p:cNvSpPr>
            <a:spLocks noGrp="1"/>
          </p:cNvSpPr>
          <p:nvPr>
            <p:ph type="sldNum" sz="quarter" idx="12"/>
          </p:nvPr>
        </p:nvSpPr>
        <p:spPr/>
        <p:txBody>
          <a:bodyPr/>
          <a:lstStyle/>
          <a:p>
            <a:fld id="{A123E884-7AEA-874E-A025-F98FED3FA3B3}" type="slidenum">
              <a:rPr lang="en-US" smtClean="0"/>
              <a:t>‹#›</a:t>
            </a:fld>
            <a:endParaRPr lang="en-US"/>
          </a:p>
        </p:txBody>
      </p:sp>
    </p:spTree>
    <p:extLst>
      <p:ext uri="{BB962C8B-B14F-4D97-AF65-F5344CB8AC3E}">
        <p14:creationId xmlns:p14="http://schemas.microsoft.com/office/powerpoint/2010/main" val="3447267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D49E-9D93-1C44-B91B-D8CC61605F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CBA411-2792-AB42-9D69-11A8AECD8A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EF6FB9-9A77-6D49-B25A-D3F20DDE6B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AE9A78-075D-1C41-97CD-7359D3F169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290D2F-A61D-6847-B162-988B1A1D1A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E9921A-9BC8-A34D-BB57-C0FE7CB377C2}"/>
              </a:ext>
            </a:extLst>
          </p:cNvPr>
          <p:cNvSpPr>
            <a:spLocks noGrp="1"/>
          </p:cNvSpPr>
          <p:nvPr>
            <p:ph type="dt" sz="half" idx="10"/>
          </p:nvPr>
        </p:nvSpPr>
        <p:spPr/>
        <p:txBody>
          <a:bodyPr/>
          <a:lstStyle/>
          <a:p>
            <a:fld id="{42F6F696-6862-3944-BC3F-7B0E01BAA06C}" type="datetimeFigureOut">
              <a:rPr lang="en-US" smtClean="0"/>
              <a:t>3/23/2020</a:t>
            </a:fld>
            <a:endParaRPr lang="en-US"/>
          </a:p>
        </p:txBody>
      </p:sp>
      <p:sp>
        <p:nvSpPr>
          <p:cNvPr id="8" name="Footer Placeholder 7">
            <a:extLst>
              <a:ext uri="{FF2B5EF4-FFF2-40B4-BE49-F238E27FC236}">
                <a16:creationId xmlns:a16="http://schemas.microsoft.com/office/drawing/2014/main" id="{A9281B95-BAC6-4E49-AB31-5620ACA35A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9FC5B6A-A061-074E-9CEC-057536D20CE7}"/>
              </a:ext>
            </a:extLst>
          </p:cNvPr>
          <p:cNvSpPr>
            <a:spLocks noGrp="1"/>
          </p:cNvSpPr>
          <p:nvPr>
            <p:ph type="sldNum" sz="quarter" idx="12"/>
          </p:nvPr>
        </p:nvSpPr>
        <p:spPr/>
        <p:txBody>
          <a:bodyPr/>
          <a:lstStyle/>
          <a:p>
            <a:fld id="{A123E884-7AEA-874E-A025-F98FED3FA3B3}" type="slidenum">
              <a:rPr lang="en-US" smtClean="0"/>
              <a:t>‹#›</a:t>
            </a:fld>
            <a:endParaRPr lang="en-US"/>
          </a:p>
        </p:txBody>
      </p:sp>
    </p:spTree>
    <p:extLst>
      <p:ext uri="{BB962C8B-B14F-4D97-AF65-F5344CB8AC3E}">
        <p14:creationId xmlns:p14="http://schemas.microsoft.com/office/powerpoint/2010/main" val="347389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9775D-F21B-AA44-99EB-09F163E673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19955F8-8E1E-014D-8EE3-45D93B1B3993}"/>
              </a:ext>
            </a:extLst>
          </p:cNvPr>
          <p:cNvSpPr>
            <a:spLocks noGrp="1"/>
          </p:cNvSpPr>
          <p:nvPr>
            <p:ph type="dt" sz="half" idx="10"/>
          </p:nvPr>
        </p:nvSpPr>
        <p:spPr/>
        <p:txBody>
          <a:bodyPr/>
          <a:lstStyle/>
          <a:p>
            <a:fld id="{42F6F696-6862-3944-BC3F-7B0E01BAA06C}" type="datetimeFigureOut">
              <a:rPr lang="en-US" smtClean="0"/>
              <a:t>3/23/2020</a:t>
            </a:fld>
            <a:endParaRPr lang="en-US"/>
          </a:p>
        </p:txBody>
      </p:sp>
      <p:sp>
        <p:nvSpPr>
          <p:cNvPr id="4" name="Footer Placeholder 3">
            <a:extLst>
              <a:ext uri="{FF2B5EF4-FFF2-40B4-BE49-F238E27FC236}">
                <a16:creationId xmlns:a16="http://schemas.microsoft.com/office/drawing/2014/main" id="{6DC7C23D-0CBA-564D-9C64-165D1AE09E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CFF623-1138-C84C-8413-2CF8A6E2E177}"/>
              </a:ext>
            </a:extLst>
          </p:cNvPr>
          <p:cNvSpPr>
            <a:spLocks noGrp="1"/>
          </p:cNvSpPr>
          <p:nvPr>
            <p:ph type="sldNum" sz="quarter" idx="12"/>
          </p:nvPr>
        </p:nvSpPr>
        <p:spPr/>
        <p:txBody>
          <a:bodyPr/>
          <a:lstStyle/>
          <a:p>
            <a:fld id="{A123E884-7AEA-874E-A025-F98FED3FA3B3}" type="slidenum">
              <a:rPr lang="en-US" smtClean="0"/>
              <a:t>‹#›</a:t>
            </a:fld>
            <a:endParaRPr lang="en-US"/>
          </a:p>
        </p:txBody>
      </p:sp>
    </p:spTree>
    <p:extLst>
      <p:ext uri="{BB962C8B-B14F-4D97-AF65-F5344CB8AC3E}">
        <p14:creationId xmlns:p14="http://schemas.microsoft.com/office/powerpoint/2010/main" val="2904401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A447B3-523E-9340-8C1D-8C679410D9E0}"/>
              </a:ext>
            </a:extLst>
          </p:cNvPr>
          <p:cNvSpPr>
            <a:spLocks noGrp="1"/>
          </p:cNvSpPr>
          <p:nvPr>
            <p:ph type="dt" sz="half" idx="10"/>
          </p:nvPr>
        </p:nvSpPr>
        <p:spPr/>
        <p:txBody>
          <a:bodyPr/>
          <a:lstStyle/>
          <a:p>
            <a:fld id="{42F6F696-6862-3944-BC3F-7B0E01BAA06C}" type="datetimeFigureOut">
              <a:rPr lang="en-US" smtClean="0"/>
              <a:t>3/23/2020</a:t>
            </a:fld>
            <a:endParaRPr lang="en-US"/>
          </a:p>
        </p:txBody>
      </p:sp>
      <p:sp>
        <p:nvSpPr>
          <p:cNvPr id="3" name="Footer Placeholder 2">
            <a:extLst>
              <a:ext uri="{FF2B5EF4-FFF2-40B4-BE49-F238E27FC236}">
                <a16:creationId xmlns:a16="http://schemas.microsoft.com/office/drawing/2014/main" id="{D54D1C61-4D3F-9C43-A153-FAE15F1F77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4406491-8D16-2C40-8C50-5FB088844576}"/>
              </a:ext>
            </a:extLst>
          </p:cNvPr>
          <p:cNvSpPr>
            <a:spLocks noGrp="1"/>
          </p:cNvSpPr>
          <p:nvPr>
            <p:ph type="sldNum" sz="quarter" idx="12"/>
          </p:nvPr>
        </p:nvSpPr>
        <p:spPr/>
        <p:txBody>
          <a:bodyPr/>
          <a:lstStyle/>
          <a:p>
            <a:fld id="{A123E884-7AEA-874E-A025-F98FED3FA3B3}" type="slidenum">
              <a:rPr lang="en-US" smtClean="0"/>
              <a:t>‹#›</a:t>
            </a:fld>
            <a:endParaRPr lang="en-US"/>
          </a:p>
        </p:txBody>
      </p:sp>
    </p:spTree>
    <p:extLst>
      <p:ext uri="{BB962C8B-B14F-4D97-AF65-F5344CB8AC3E}">
        <p14:creationId xmlns:p14="http://schemas.microsoft.com/office/powerpoint/2010/main" val="1451752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E00D2-C013-6F46-BCD7-296A78E97F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179586-8E07-8445-B00F-DE81671776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F5DBB9-FEC5-5543-AAB6-38918E5E29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AD0EC9-1427-6A46-BCD7-71DA2D971560}"/>
              </a:ext>
            </a:extLst>
          </p:cNvPr>
          <p:cNvSpPr>
            <a:spLocks noGrp="1"/>
          </p:cNvSpPr>
          <p:nvPr>
            <p:ph type="dt" sz="half" idx="10"/>
          </p:nvPr>
        </p:nvSpPr>
        <p:spPr/>
        <p:txBody>
          <a:bodyPr/>
          <a:lstStyle/>
          <a:p>
            <a:fld id="{42F6F696-6862-3944-BC3F-7B0E01BAA06C}" type="datetimeFigureOut">
              <a:rPr lang="en-US" smtClean="0"/>
              <a:t>3/23/2020</a:t>
            </a:fld>
            <a:endParaRPr lang="en-US"/>
          </a:p>
        </p:txBody>
      </p:sp>
      <p:sp>
        <p:nvSpPr>
          <p:cNvPr id="6" name="Footer Placeholder 5">
            <a:extLst>
              <a:ext uri="{FF2B5EF4-FFF2-40B4-BE49-F238E27FC236}">
                <a16:creationId xmlns:a16="http://schemas.microsoft.com/office/drawing/2014/main" id="{C0776595-A692-0C4F-91D2-3D3644A666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AF38A3-0124-0B4A-8342-29E43E3CE07B}"/>
              </a:ext>
            </a:extLst>
          </p:cNvPr>
          <p:cNvSpPr>
            <a:spLocks noGrp="1"/>
          </p:cNvSpPr>
          <p:nvPr>
            <p:ph type="sldNum" sz="quarter" idx="12"/>
          </p:nvPr>
        </p:nvSpPr>
        <p:spPr/>
        <p:txBody>
          <a:bodyPr/>
          <a:lstStyle/>
          <a:p>
            <a:fld id="{A123E884-7AEA-874E-A025-F98FED3FA3B3}" type="slidenum">
              <a:rPr lang="en-US" smtClean="0"/>
              <a:t>‹#›</a:t>
            </a:fld>
            <a:endParaRPr lang="en-US"/>
          </a:p>
        </p:txBody>
      </p:sp>
    </p:spTree>
    <p:extLst>
      <p:ext uri="{BB962C8B-B14F-4D97-AF65-F5344CB8AC3E}">
        <p14:creationId xmlns:p14="http://schemas.microsoft.com/office/powerpoint/2010/main" val="3517838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9CCFD-4A95-624D-B837-368FAACA19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9E6E4F3-6F84-C442-9D87-D6B49EAE37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564466-51DD-AA4A-B9F6-ECB5F02C50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7191D8-10FB-194C-9D61-14BFE472DB48}"/>
              </a:ext>
            </a:extLst>
          </p:cNvPr>
          <p:cNvSpPr>
            <a:spLocks noGrp="1"/>
          </p:cNvSpPr>
          <p:nvPr>
            <p:ph type="dt" sz="half" idx="10"/>
          </p:nvPr>
        </p:nvSpPr>
        <p:spPr/>
        <p:txBody>
          <a:bodyPr/>
          <a:lstStyle/>
          <a:p>
            <a:fld id="{42F6F696-6862-3944-BC3F-7B0E01BAA06C}" type="datetimeFigureOut">
              <a:rPr lang="en-US" smtClean="0"/>
              <a:t>3/23/2020</a:t>
            </a:fld>
            <a:endParaRPr lang="en-US"/>
          </a:p>
        </p:txBody>
      </p:sp>
      <p:sp>
        <p:nvSpPr>
          <p:cNvPr id="6" name="Footer Placeholder 5">
            <a:extLst>
              <a:ext uri="{FF2B5EF4-FFF2-40B4-BE49-F238E27FC236}">
                <a16:creationId xmlns:a16="http://schemas.microsoft.com/office/drawing/2014/main" id="{83AACC32-CBBC-084C-8573-D98B0D7047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F26B33-450B-BC4A-951A-492980C81915}"/>
              </a:ext>
            </a:extLst>
          </p:cNvPr>
          <p:cNvSpPr>
            <a:spLocks noGrp="1"/>
          </p:cNvSpPr>
          <p:nvPr>
            <p:ph type="sldNum" sz="quarter" idx="12"/>
          </p:nvPr>
        </p:nvSpPr>
        <p:spPr/>
        <p:txBody>
          <a:bodyPr/>
          <a:lstStyle/>
          <a:p>
            <a:fld id="{A123E884-7AEA-874E-A025-F98FED3FA3B3}" type="slidenum">
              <a:rPr lang="en-US" smtClean="0"/>
              <a:t>‹#›</a:t>
            </a:fld>
            <a:endParaRPr lang="en-US"/>
          </a:p>
        </p:txBody>
      </p:sp>
    </p:spTree>
    <p:extLst>
      <p:ext uri="{BB962C8B-B14F-4D97-AF65-F5344CB8AC3E}">
        <p14:creationId xmlns:p14="http://schemas.microsoft.com/office/powerpoint/2010/main" val="2688489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D2115-A3F2-6746-A1AA-4AF47C56116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02B340-7667-934C-9B59-FF03DCD5AD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061721-30D9-D946-B8EF-9F5F54661F50}"/>
              </a:ext>
            </a:extLst>
          </p:cNvPr>
          <p:cNvSpPr>
            <a:spLocks noGrp="1"/>
          </p:cNvSpPr>
          <p:nvPr>
            <p:ph type="dt" sz="half" idx="10"/>
          </p:nvPr>
        </p:nvSpPr>
        <p:spPr/>
        <p:txBody>
          <a:bodyPr/>
          <a:lstStyle/>
          <a:p>
            <a:fld id="{42F6F696-6862-3944-BC3F-7B0E01BAA06C}" type="datetimeFigureOut">
              <a:rPr lang="en-US" smtClean="0"/>
              <a:t>3/23/2020</a:t>
            </a:fld>
            <a:endParaRPr lang="en-US"/>
          </a:p>
        </p:txBody>
      </p:sp>
      <p:sp>
        <p:nvSpPr>
          <p:cNvPr id="5" name="Footer Placeholder 4">
            <a:extLst>
              <a:ext uri="{FF2B5EF4-FFF2-40B4-BE49-F238E27FC236}">
                <a16:creationId xmlns:a16="http://schemas.microsoft.com/office/drawing/2014/main" id="{FBCA02F3-E180-D84A-A52A-03DAAD5DB6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7CF5E0-1BBA-244F-82A9-9E5A34611ACB}"/>
              </a:ext>
            </a:extLst>
          </p:cNvPr>
          <p:cNvSpPr>
            <a:spLocks noGrp="1"/>
          </p:cNvSpPr>
          <p:nvPr>
            <p:ph type="sldNum" sz="quarter" idx="12"/>
          </p:nvPr>
        </p:nvSpPr>
        <p:spPr/>
        <p:txBody>
          <a:bodyPr/>
          <a:lstStyle/>
          <a:p>
            <a:fld id="{A123E884-7AEA-874E-A025-F98FED3FA3B3}" type="slidenum">
              <a:rPr lang="en-US" smtClean="0"/>
              <a:t>‹#›</a:t>
            </a:fld>
            <a:endParaRPr lang="en-US"/>
          </a:p>
        </p:txBody>
      </p:sp>
    </p:spTree>
    <p:extLst>
      <p:ext uri="{BB962C8B-B14F-4D97-AF65-F5344CB8AC3E}">
        <p14:creationId xmlns:p14="http://schemas.microsoft.com/office/powerpoint/2010/main" val="3091622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B6A5C3-D0A3-8E49-AAB9-57237ABC5F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08774F6-39B5-9840-A200-79786E3CCB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496898-AF75-4E4F-8EEF-FC0CBD983A16}"/>
              </a:ext>
            </a:extLst>
          </p:cNvPr>
          <p:cNvSpPr>
            <a:spLocks noGrp="1"/>
          </p:cNvSpPr>
          <p:nvPr>
            <p:ph type="dt" sz="half" idx="10"/>
          </p:nvPr>
        </p:nvSpPr>
        <p:spPr/>
        <p:txBody>
          <a:bodyPr/>
          <a:lstStyle/>
          <a:p>
            <a:fld id="{42F6F696-6862-3944-BC3F-7B0E01BAA06C}" type="datetimeFigureOut">
              <a:rPr lang="en-US" smtClean="0"/>
              <a:t>3/23/2020</a:t>
            </a:fld>
            <a:endParaRPr lang="en-US"/>
          </a:p>
        </p:txBody>
      </p:sp>
      <p:sp>
        <p:nvSpPr>
          <p:cNvPr id="5" name="Footer Placeholder 4">
            <a:extLst>
              <a:ext uri="{FF2B5EF4-FFF2-40B4-BE49-F238E27FC236}">
                <a16:creationId xmlns:a16="http://schemas.microsoft.com/office/drawing/2014/main" id="{7967E71C-4E5B-EA42-AEFB-E132313C6E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91961D-74D4-C84F-AA2A-6C9D20594981}"/>
              </a:ext>
            </a:extLst>
          </p:cNvPr>
          <p:cNvSpPr>
            <a:spLocks noGrp="1"/>
          </p:cNvSpPr>
          <p:nvPr>
            <p:ph type="sldNum" sz="quarter" idx="12"/>
          </p:nvPr>
        </p:nvSpPr>
        <p:spPr/>
        <p:txBody>
          <a:bodyPr/>
          <a:lstStyle/>
          <a:p>
            <a:fld id="{A123E884-7AEA-874E-A025-F98FED3FA3B3}" type="slidenum">
              <a:rPr lang="en-US" smtClean="0"/>
              <a:t>‹#›</a:t>
            </a:fld>
            <a:endParaRPr lang="en-US"/>
          </a:p>
        </p:txBody>
      </p:sp>
    </p:spTree>
    <p:extLst>
      <p:ext uri="{BB962C8B-B14F-4D97-AF65-F5344CB8AC3E}">
        <p14:creationId xmlns:p14="http://schemas.microsoft.com/office/powerpoint/2010/main" val="4153142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F7B236-230D-1C4E-8ED4-2B4DAAA25F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3D813D-3D3E-1246-B1B2-EF098380C2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321946-74E6-6F4D-8813-275DAA2290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F6F696-6862-3944-BC3F-7B0E01BAA06C}" type="datetimeFigureOut">
              <a:rPr lang="en-US" smtClean="0"/>
              <a:t>3/23/2020</a:t>
            </a:fld>
            <a:endParaRPr lang="en-US"/>
          </a:p>
        </p:txBody>
      </p:sp>
      <p:sp>
        <p:nvSpPr>
          <p:cNvPr id="5" name="Footer Placeholder 4">
            <a:extLst>
              <a:ext uri="{FF2B5EF4-FFF2-40B4-BE49-F238E27FC236}">
                <a16:creationId xmlns:a16="http://schemas.microsoft.com/office/drawing/2014/main" id="{1AB71AC4-AACB-B344-A0B8-3798ED7F17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0376F2-AEB3-1E4B-B97F-35534E1A4B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23E884-7AEA-874E-A025-F98FED3FA3B3}" type="slidenum">
              <a:rPr lang="en-US" smtClean="0"/>
              <a:t>‹#›</a:t>
            </a:fld>
            <a:endParaRPr lang="en-US"/>
          </a:p>
        </p:txBody>
      </p:sp>
    </p:spTree>
    <p:extLst>
      <p:ext uri="{BB962C8B-B14F-4D97-AF65-F5344CB8AC3E}">
        <p14:creationId xmlns:p14="http://schemas.microsoft.com/office/powerpoint/2010/main" val="22308007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artburgseminary.edu/" TargetMode="External"/><Relationship Id="rId1" Type="http://schemas.openxmlformats.org/officeDocument/2006/relationships/slideLayout" Target="../slideLayouts/slideLayout1.xml"/><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tiff"/></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image" Target="../media/image6.tiff"/><Relationship Id="rId4"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8.tiff"/><Relationship Id="rId1" Type="http://schemas.openxmlformats.org/officeDocument/2006/relationships/slideLayout" Target="../slideLayouts/slideLayout2.xml"/><Relationship Id="rId4" Type="http://schemas.openxmlformats.org/officeDocument/2006/relationships/image" Target="../media/image9.tiff"/></Relationships>
</file>

<file path=ppt/slides/_rels/slide10.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1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13.xml.rels><?xml version="1.0" encoding="UTF-8" standalone="yes"?>
<Relationships xmlns="http://schemas.openxmlformats.org/package/2006/relationships"><Relationship Id="rId3" Type="http://schemas.openxmlformats.org/officeDocument/2006/relationships/hyperlink" Target="https://www.biblegateway.com/passage/?search=Jeremiah+2%3A4-13&amp;version=NRSV#fen-NRSV-18974a"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14.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16.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17.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4.tiff"/></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19.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www.biblegateway.com/passage/?search=John+7%3A14-31%2CJohn+7%3A37-39&amp;version=NRSV#fen-NRSV-26356b" TargetMode="External"/><Relationship Id="rId3" Type="http://schemas.openxmlformats.org/officeDocument/2006/relationships/image" Target="../media/image13.tiff"/><Relationship Id="rId7" Type="http://schemas.openxmlformats.org/officeDocument/2006/relationships/hyperlink" Target="https://www.biblegateway.com/passage/?search=John+7%3A14-31%2CJohn+7%3A37-39&amp;version=NRSV#fen-NRSV-26356a"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www.biblegateway.com/passage/?search=John+7%3A14-31%2C+37-39&amp;version=NRSV#fen-NRSV-26349d" TargetMode="External"/><Relationship Id="rId5" Type="http://schemas.openxmlformats.org/officeDocument/2006/relationships/hyperlink" Target="https://www.biblegateway.com/passage/?search=John+7%3A14-31%2C+37-39&amp;version=NRSV#fen-NRSV-26345c" TargetMode="External"/><Relationship Id="rId4" Type="http://schemas.openxmlformats.org/officeDocument/2006/relationships/hyperlink" Target="https://www.biblegateway.com/passage/?search=John+7%3A14-31%2C+37-39&amp;version=NRSV#fen-NRSV-26344b" TargetMode="External"/><Relationship Id="rId9" Type="http://schemas.openxmlformats.org/officeDocument/2006/relationships/hyperlink" Target="https://www.biblegateway.com/passage/?search=John+7%3A14-31%2CJohn+7%3A37-39&amp;version=NRSV#fen-NRSV-26357c"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14.png"/><Relationship Id="rId5" Type="http://schemas.openxmlformats.org/officeDocument/2006/relationships/image" Target="../media/image3.tiff"/><Relationship Id="rId4"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6.tiff"/><Relationship Id="rId4" Type="http://schemas.openxmlformats.org/officeDocument/2006/relationships/image" Target="../media/image15.tiff"/></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2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tiff"/></Relationships>
</file>

<file path=ppt/slides/_rels/slide2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7.tiff"/></Relationships>
</file>

<file path=ppt/slides/_rels/slide27.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7.tiff"/></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3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8.tiff"/><Relationship Id="rId4" Type="http://schemas.openxmlformats.org/officeDocument/2006/relationships/image" Target="../media/image15.tiff"/></Relationships>
</file>

<file path=ppt/slides/_rels/slide3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8.tiff"/><Relationship Id="rId4" Type="http://schemas.openxmlformats.org/officeDocument/2006/relationships/image" Target="../media/image15.tiff"/></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3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7.tiff"/></Relationships>
</file>

<file path=ppt/slides/_rels/slide3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7.tiff"/></Relationships>
</file>

<file path=ppt/slides/_rels/slide3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01903CB-8399-0A4F-8C08-5CA360DC2CF3}"/>
              </a:ext>
            </a:extLst>
          </p:cNvPr>
          <p:cNvSpPr>
            <a:spLocks noGrp="1"/>
          </p:cNvSpPr>
          <p:nvPr>
            <p:ph type="subTitle" idx="1"/>
          </p:nvPr>
        </p:nvSpPr>
        <p:spPr>
          <a:xfrm>
            <a:off x="1737465" y="5124343"/>
            <a:ext cx="9144000" cy="1655762"/>
          </a:xfrm>
        </p:spPr>
        <p:txBody>
          <a:bodyPr vert="horz" lIns="91440" tIns="45720" rIns="91440" bIns="45720" rtlCol="0" anchor="t">
            <a:normAutofit lnSpcReduction="10000"/>
          </a:bodyPr>
          <a:lstStyle/>
          <a:p>
            <a:r>
              <a:rPr lang="en-US" dirty="0"/>
              <a:t>Worship will begin at 10:30am. </a:t>
            </a:r>
          </a:p>
          <a:p>
            <a:r>
              <a:rPr lang="en-US" dirty="0"/>
              <a:t>Please add your prayer concerns in the comment box. </a:t>
            </a:r>
          </a:p>
          <a:p>
            <a:r>
              <a:rPr lang="en-US" dirty="0"/>
              <a:t>Remember to mute your microphone. </a:t>
            </a:r>
          </a:p>
          <a:p>
            <a:r>
              <a:rPr lang="en-US" dirty="0" err="1">
                <a:hlinkClick r:id="rId2"/>
              </a:rPr>
              <a:t>WartburgSeminary.edu</a:t>
            </a:r>
            <a:endParaRPr lang="en-US" dirty="0"/>
          </a:p>
          <a:p>
            <a:endParaRPr lang="en-US" dirty="0"/>
          </a:p>
        </p:txBody>
      </p:sp>
      <p:pic>
        <p:nvPicPr>
          <p:cNvPr id="8" name="image1.jpeg" descr="A picture containing object&#10;&#10;Description automatically generated">
            <a:extLst>
              <a:ext uri="{FF2B5EF4-FFF2-40B4-BE49-F238E27FC236}">
                <a16:creationId xmlns:a16="http://schemas.microsoft.com/office/drawing/2014/main" id="{E8756FBC-92F2-3343-A809-791284DBBDC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392069" y="3446190"/>
            <a:ext cx="9276927" cy="1655761"/>
          </a:xfrm>
          <a:prstGeom prst="rect">
            <a:avLst/>
          </a:prstGeom>
        </p:spPr>
      </p:pic>
      <p:sp>
        <p:nvSpPr>
          <p:cNvPr id="2" name="TextBox 1">
            <a:extLst>
              <a:ext uri="{FF2B5EF4-FFF2-40B4-BE49-F238E27FC236}">
                <a16:creationId xmlns:a16="http://schemas.microsoft.com/office/drawing/2014/main" id="{FAEE5500-DE7F-D04A-8F87-26C5391016F6}"/>
              </a:ext>
            </a:extLst>
          </p:cNvPr>
          <p:cNvSpPr txBox="1"/>
          <p:nvPr/>
        </p:nvSpPr>
        <p:spPr>
          <a:xfrm>
            <a:off x="3594365" y="4539568"/>
            <a:ext cx="5006692" cy="584775"/>
          </a:xfrm>
          <a:prstGeom prst="rect">
            <a:avLst/>
          </a:prstGeom>
          <a:noFill/>
        </p:spPr>
        <p:txBody>
          <a:bodyPr wrap="none" rtlCol="0" anchor="t">
            <a:spAutoFit/>
          </a:bodyPr>
          <a:lstStyle/>
          <a:p>
            <a:r>
              <a:rPr lang="en-US" sz="3200" b="1" spc="600">
                <a:latin typeface="Mason"/>
                <a:cs typeface="Euphemia" panose="020F0502020204030204" pitchFamily="34" charset="0"/>
              </a:rPr>
              <a:t>Service of the Word</a:t>
            </a:r>
            <a:endParaRPr lang="en-US" sz="3200" b="1" spc="600">
              <a:latin typeface="Mason" pitchFamily="2" charset="0"/>
              <a:cs typeface="Euphemia" panose="020F0502020204030204" pitchFamily="34" charset="0"/>
            </a:endParaRPr>
          </a:p>
        </p:txBody>
      </p:sp>
      <p:pic>
        <p:nvPicPr>
          <p:cNvPr id="4" name="Picture 3">
            <a:extLst>
              <a:ext uri="{FF2B5EF4-FFF2-40B4-BE49-F238E27FC236}">
                <a16:creationId xmlns:a16="http://schemas.microsoft.com/office/drawing/2014/main" id="{9C16669C-6F7F-4645-AC1C-5A5B48253F96}"/>
              </a:ext>
            </a:extLst>
          </p:cNvPr>
          <p:cNvPicPr>
            <a:picLocks noChangeAspect="1"/>
          </p:cNvPicPr>
          <p:nvPr/>
        </p:nvPicPr>
        <p:blipFill>
          <a:blip r:embed="rId4"/>
          <a:stretch>
            <a:fillRect/>
          </a:stretch>
        </p:blipFill>
        <p:spPr>
          <a:xfrm>
            <a:off x="-124691" y="-32862"/>
            <a:ext cx="12441381" cy="3110345"/>
          </a:xfrm>
          <a:prstGeom prst="rect">
            <a:avLst/>
          </a:prstGeom>
        </p:spPr>
      </p:pic>
    </p:spTree>
    <p:extLst>
      <p:ext uri="{BB962C8B-B14F-4D97-AF65-F5344CB8AC3E}">
        <p14:creationId xmlns:p14="http://schemas.microsoft.com/office/powerpoint/2010/main" val="1048810768"/>
      </p:ext>
    </p:extLst>
  </p:cSld>
  <p:clrMapOvr>
    <a:masterClrMapping/>
  </p:clrMapOvr>
  <mc:AlternateContent xmlns:mc="http://schemas.openxmlformats.org/markup-compatibility/2006" xmlns:p14="http://schemas.microsoft.com/office/powerpoint/2010/main">
    <mc:Choice Requires="p14">
      <p:transition spd="slow" p14:dur="325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5EFA67-2952-D346-8A21-5BE777804AAC}"/>
              </a:ext>
            </a:extLst>
          </p:cNvPr>
          <p:cNvPicPr>
            <a:picLocks noChangeAspect="1"/>
          </p:cNvPicPr>
          <p:nvPr/>
        </p:nvPicPr>
        <p:blipFill rotWithShape="1">
          <a:blip r:embed="rId3"/>
          <a:srcRect l="13526" r="14611" b="-1"/>
          <a:stretch/>
        </p:blipFill>
        <p:spPr>
          <a:xfrm>
            <a:off x="4808765" y="10"/>
            <a:ext cx="7383236" cy="6857990"/>
          </a:xfrm>
          <a:prstGeom prst="rect">
            <a:avLst/>
          </a:prstGeom>
        </p:spPr>
      </p:pic>
      <p:sp>
        <p:nvSpPr>
          <p:cNvPr id="9" name="Freeform: Shape 8">
            <a:extLst>
              <a:ext uri="{FF2B5EF4-FFF2-40B4-BE49-F238E27FC236}">
                <a16:creationId xmlns:a16="http://schemas.microsoft.com/office/drawing/2014/main" id="{16EA23B6-4B44-4D76-87BA-D81CE35EDB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8896786" cy="6858478"/>
          </a:xfrm>
          <a:custGeom>
            <a:avLst/>
            <a:gdLst>
              <a:gd name="connsiteX0" fmla="*/ 1472231 w 8896786"/>
              <a:gd name="connsiteY0" fmla="*/ 6858478 h 6858478"/>
              <a:gd name="connsiteX1" fmla="*/ 8896786 w 8896786"/>
              <a:gd name="connsiteY1" fmla="*/ 6858478 h 6858478"/>
              <a:gd name="connsiteX2" fmla="*/ 5720411 w 8896786"/>
              <a:gd name="connsiteY2" fmla="*/ 0 h 6858478"/>
              <a:gd name="connsiteX3" fmla="*/ 5714834 w 8896786"/>
              <a:gd name="connsiteY3" fmla="*/ 0 h 6858478"/>
              <a:gd name="connsiteX4" fmla="*/ 4648606 w 8896786"/>
              <a:gd name="connsiteY4" fmla="*/ 0 h 6858478"/>
              <a:gd name="connsiteX5" fmla="*/ 0 w 8896786"/>
              <a:gd name="connsiteY5" fmla="*/ 0 h 6858478"/>
              <a:gd name="connsiteX6" fmla="*/ 0 w 8896786"/>
              <a:gd name="connsiteY6" fmla="*/ 6857915 h 6858478"/>
              <a:gd name="connsiteX7" fmla="*/ 1472491 w 8896786"/>
              <a:gd name="connsiteY7" fmla="*/ 6857915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6786" h="6858478">
                <a:moveTo>
                  <a:pt x="1472231" y="6858478"/>
                </a:moveTo>
                <a:lnTo>
                  <a:pt x="8896786" y="6858478"/>
                </a:lnTo>
                <a:lnTo>
                  <a:pt x="5720411" y="0"/>
                </a:lnTo>
                <a:lnTo>
                  <a:pt x="5714834" y="0"/>
                </a:lnTo>
                <a:lnTo>
                  <a:pt x="4648606" y="0"/>
                </a:lnTo>
                <a:lnTo>
                  <a:pt x="0" y="0"/>
                </a:lnTo>
                <a:lnTo>
                  <a:pt x="0" y="6857915"/>
                </a:lnTo>
                <a:lnTo>
                  <a:pt x="1472491" y="6857915"/>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2EEEAE0B-25B7-437B-B834-B70A93541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9"/>
            <a:ext cx="8096249" cy="6858479"/>
          </a:xfrm>
          <a:custGeom>
            <a:avLst/>
            <a:gdLst>
              <a:gd name="connsiteX0" fmla="*/ 0 w 8096249"/>
              <a:gd name="connsiteY0" fmla="*/ 6858479 h 6858479"/>
              <a:gd name="connsiteX1" fmla="*/ 2130297 w 8096249"/>
              <a:gd name="connsiteY1" fmla="*/ 6858479 h 6858479"/>
              <a:gd name="connsiteX2" fmla="*/ 2130297 w 8096249"/>
              <a:gd name="connsiteY2" fmla="*/ 6858478 h 6858479"/>
              <a:gd name="connsiteX3" fmla="*/ 8096249 w 8096249"/>
              <a:gd name="connsiteY3" fmla="*/ 6858478 h 6858479"/>
              <a:gd name="connsiteX4" fmla="*/ 4919874 w 8096249"/>
              <a:gd name="connsiteY4" fmla="*/ 0 h 6858479"/>
              <a:gd name="connsiteX5" fmla="*/ 4914297 w 8096249"/>
              <a:gd name="connsiteY5" fmla="*/ 0 h 6858479"/>
              <a:gd name="connsiteX6" fmla="*/ 3848069 w 8096249"/>
              <a:gd name="connsiteY6" fmla="*/ 0 h 6858479"/>
              <a:gd name="connsiteX7" fmla="*/ 18197 w 8096249"/>
              <a:gd name="connsiteY7" fmla="*/ 0 h 6858479"/>
              <a:gd name="connsiteX8" fmla="*/ 18197 w 8096249"/>
              <a:gd name="connsiteY8" fmla="*/ 479 h 6858479"/>
              <a:gd name="connsiteX9" fmla="*/ 0 w 8096249"/>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96249" h="6858479">
                <a:moveTo>
                  <a:pt x="0" y="6858479"/>
                </a:moveTo>
                <a:lnTo>
                  <a:pt x="2130297" y="6858479"/>
                </a:lnTo>
                <a:lnTo>
                  <a:pt x="2130297" y="6858478"/>
                </a:lnTo>
                <a:lnTo>
                  <a:pt x="8096249" y="6858478"/>
                </a:lnTo>
                <a:lnTo>
                  <a:pt x="4919874" y="0"/>
                </a:lnTo>
                <a:lnTo>
                  <a:pt x="4914297" y="0"/>
                </a:lnTo>
                <a:lnTo>
                  <a:pt x="3848069" y="0"/>
                </a:lnTo>
                <a:lnTo>
                  <a:pt x="18197" y="0"/>
                </a:lnTo>
                <a:lnTo>
                  <a:pt x="18197" y="479"/>
                </a:lnTo>
                <a:lnTo>
                  <a:pt x="0"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1DD4A3D-1EA6-634B-A9E1-03496A92BDD7}"/>
              </a:ext>
            </a:extLst>
          </p:cNvPr>
          <p:cNvSpPr>
            <a:spLocks noGrp="1"/>
          </p:cNvSpPr>
          <p:nvPr>
            <p:ph idx="1"/>
          </p:nvPr>
        </p:nvSpPr>
        <p:spPr>
          <a:xfrm>
            <a:off x="322914" y="1708198"/>
            <a:ext cx="5286945" cy="4303471"/>
          </a:xfrm>
        </p:spPr>
        <p:txBody>
          <a:bodyPr>
            <a:normAutofit lnSpcReduction="10000"/>
          </a:bodyPr>
          <a:lstStyle/>
          <a:p>
            <a:pPr marL="0" indent="0">
              <a:buNone/>
            </a:pPr>
            <a:r>
              <a:rPr lang="en-US" sz="2400" b="1">
                <a:cs typeface="Calibri"/>
              </a:rPr>
              <a:t>Service of the Word</a:t>
            </a:r>
            <a:endParaRPr lang="en-US" sz="2400" b="1" i="1"/>
          </a:p>
          <a:p>
            <a:pPr>
              <a:buFontTx/>
              <a:buChar char="-"/>
            </a:pPr>
            <a:r>
              <a:rPr lang="en-US" sz="2400" i="1"/>
              <a:t>All the materials you will need will be on the screen. </a:t>
            </a:r>
          </a:p>
          <a:p>
            <a:pPr>
              <a:buFontTx/>
              <a:buChar char="-"/>
            </a:pPr>
            <a:r>
              <a:rPr lang="en-US" sz="2400" i="1"/>
              <a:t>Add your prayer concerns in the chat window below.</a:t>
            </a:r>
          </a:p>
          <a:p>
            <a:pPr>
              <a:buFontTx/>
              <a:buChar char="-"/>
            </a:pPr>
            <a:r>
              <a:rPr lang="en-US" sz="2400" i="1"/>
              <a:t>A digital “Coffee Time” will be offered following the service.</a:t>
            </a:r>
          </a:p>
          <a:p>
            <a:pPr>
              <a:buFontTx/>
              <a:buChar char="-"/>
            </a:pPr>
            <a:r>
              <a:rPr lang="en-US" sz="2400" i="1">
                <a:cs typeface="Calibri"/>
              </a:rPr>
              <a:t>We invite you to have an open Bible or something that conveys the Word of God to you near you, as well as a small candle.</a:t>
            </a:r>
          </a:p>
          <a:p>
            <a:pPr>
              <a:buFontTx/>
              <a:buChar char="-"/>
            </a:pPr>
            <a:r>
              <a:rPr lang="en-US" sz="2400" i="1">
                <a:cs typeface="Calibri"/>
              </a:rPr>
              <a:t> Remember to mute yourself. </a:t>
            </a:r>
            <a:endParaRPr lang="en-US" sz="2400" i="1"/>
          </a:p>
        </p:txBody>
      </p:sp>
      <p:sp>
        <p:nvSpPr>
          <p:cNvPr id="7" name="Title 6">
            <a:extLst>
              <a:ext uri="{FF2B5EF4-FFF2-40B4-BE49-F238E27FC236}">
                <a16:creationId xmlns:a16="http://schemas.microsoft.com/office/drawing/2014/main" id="{6CE7DBEA-6D22-9545-8F31-16B90FE562E5}"/>
              </a:ext>
            </a:extLst>
          </p:cNvPr>
          <p:cNvSpPr>
            <a:spLocks noGrp="1"/>
          </p:cNvSpPr>
          <p:nvPr>
            <p:ph type="title"/>
          </p:nvPr>
        </p:nvSpPr>
        <p:spPr>
          <a:xfrm>
            <a:off x="114552" y="409924"/>
            <a:ext cx="8295861" cy="1089529"/>
          </a:xfrm>
          <a:prstGeom prst="rect">
            <a:avLst/>
          </a:prstGeom>
        </p:spPr>
        <p:txBody>
          <a:bodyPr wrap="none">
            <a:spAutoFit/>
          </a:bodyPr>
          <a:lstStyle/>
          <a:p>
            <a:r>
              <a:rPr lang="en-US" sz="3600" b="1">
                <a:latin typeface="Century Gothic" panose="020B0502020202020204" pitchFamily="34" charset="0"/>
              </a:rPr>
              <a:t>WARTBURG THEOLOGICAL SEMINARY</a:t>
            </a:r>
            <a:br>
              <a:rPr lang="en-US" sz="3600" b="1"/>
            </a:br>
            <a:r>
              <a:rPr lang="en-US" sz="3600" b="1" i="1"/>
              <a:t>Worship will begin at 10:30 am. </a:t>
            </a:r>
          </a:p>
        </p:txBody>
      </p:sp>
    </p:spTree>
    <p:extLst>
      <p:ext uri="{BB962C8B-B14F-4D97-AF65-F5344CB8AC3E}">
        <p14:creationId xmlns:p14="http://schemas.microsoft.com/office/powerpoint/2010/main" val="215714433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B86DF45-6BFD-8645-9531-88D216BB027F}"/>
              </a:ext>
            </a:extLst>
          </p:cNvPr>
          <p:cNvPicPr>
            <a:picLocks noChangeAspect="1"/>
          </p:cNvPicPr>
          <p:nvPr/>
        </p:nvPicPr>
        <p:blipFill>
          <a:blip r:embed="rId3"/>
          <a:stretch>
            <a:fillRect/>
          </a:stretch>
        </p:blipFill>
        <p:spPr>
          <a:xfrm>
            <a:off x="4298741" y="3084200"/>
            <a:ext cx="3594516" cy="3083042"/>
          </a:xfrm>
          <a:prstGeom prst="rect">
            <a:avLst/>
          </a:prstGeom>
        </p:spPr>
      </p:pic>
      <p:sp>
        <p:nvSpPr>
          <p:cNvPr id="4" name="Title 3">
            <a:extLst>
              <a:ext uri="{FF2B5EF4-FFF2-40B4-BE49-F238E27FC236}">
                <a16:creationId xmlns:a16="http://schemas.microsoft.com/office/drawing/2014/main" id="{C922FB76-C0EA-6C4A-AA98-479B1E2835B3}"/>
              </a:ext>
            </a:extLst>
          </p:cNvPr>
          <p:cNvSpPr>
            <a:spLocks noGrp="1"/>
          </p:cNvSpPr>
          <p:nvPr>
            <p:ph type="title"/>
          </p:nvPr>
        </p:nvSpPr>
        <p:spPr/>
        <p:txBody>
          <a:bodyPr/>
          <a:lstStyle/>
          <a:p>
            <a:endParaRPr lang="en-US"/>
          </a:p>
        </p:txBody>
      </p:sp>
      <p:pic>
        <p:nvPicPr>
          <p:cNvPr id="9" name="Picture 8">
            <a:extLst>
              <a:ext uri="{FF2B5EF4-FFF2-40B4-BE49-F238E27FC236}">
                <a16:creationId xmlns:a16="http://schemas.microsoft.com/office/drawing/2014/main" id="{35B58A69-A82B-0047-BB95-36610B49CC9B}"/>
              </a:ext>
            </a:extLst>
          </p:cNvPr>
          <p:cNvPicPr>
            <a:picLocks noChangeAspect="1"/>
          </p:cNvPicPr>
          <p:nvPr/>
        </p:nvPicPr>
        <p:blipFill>
          <a:blip r:embed="rId4"/>
          <a:stretch>
            <a:fillRect/>
          </a:stretch>
        </p:blipFill>
        <p:spPr>
          <a:xfrm>
            <a:off x="-2227" y="-26145"/>
            <a:ext cx="12441381" cy="3110345"/>
          </a:xfrm>
          <a:prstGeom prst="rect">
            <a:avLst/>
          </a:prstGeom>
        </p:spPr>
      </p:pic>
    </p:spTree>
    <p:extLst>
      <p:ext uri="{BB962C8B-B14F-4D97-AF65-F5344CB8AC3E}">
        <p14:creationId xmlns:p14="http://schemas.microsoft.com/office/powerpoint/2010/main" val="328377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1C9CC24-B375-4226-BF2B-61FADBBA6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D70A28E-4FD8-4474-A206-E15B5EBB3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084747"/>
            <a:ext cx="12188952" cy="3294207"/>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39647E21-5366-4638-AC97-D8CD4111EB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8235" r="8214" b="45501"/>
          <a:stretch>
            <a:fillRect/>
          </a:stretch>
        </p:blipFill>
        <p:spPr>
          <a:xfrm flipV="1">
            <a:off x="0" y="0"/>
            <a:ext cx="12191999" cy="4473360"/>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753923" y="2448346"/>
            <a:ext cx="10684151" cy="1133468"/>
          </a:xfrm>
        </p:spPr>
        <p:txBody>
          <a:bodyPr vert="horz" lIns="91440" tIns="45720" rIns="91440" bIns="45720" rtlCol="0" anchor="ctr">
            <a:normAutofit fontScale="90000"/>
          </a:bodyPr>
          <a:lstStyle/>
          <a:p>
            <a:pPr algn="ctr"/>
            <a:r>
              <a:rPr lang="en-US" sz="8000" b="1" cap="all">
                <a:solidFill>
                  <a:schemeClr val="bg1"/>
                </a:solidFill>
                <a:latin typeface="Century Gothic"/>
              </a:rPr>
              <a:t>Gathering</a:t>
            </a:r>
            <a:br>
              <a:rPr lang="en-US" sz="8000" b="1" cap="all">
                <a:solidFill>
                  <a:schemeClr val="bg1"/>
                </a:solidFill>
                <a:latin typeface="Century Gothic"/>
              </a:rPr>
            </a:br>
            <a:r>
              <a:rPr lang="en-US" sz="3100" i="1">
                <a:solidFill>
                  <a:schemeClr val="bg1"/>
                </a:solidFill>
                <a:latin typeface="Century Gothic"/>
              </a:rPr>
              <a:t>The Holy Spirit calls us together as the people of God.</a:t>
            </a:r>
            <a:br>
              <a:rPr lang="en-US" sz="3100" i="1">
                <a:latin typeface="Century Gothic" panose="020B0502020202020204" pitchFamily="34" charset="0"/>
              </a:rPr>
            </a:br>
            <a:endParaRPr lang="en-US" i="1">
              <a:solidFill>
                <a:schemeClr val="bg1"/>
              </a:solidFill>
              <a:latin typeface="Century Gothic" panose="020B0502020202020204" pitchFamily="34" charset="0"/>
            </a:endParaRPr>
          </a:p>
        </p:txBody>
      </p:sp>
      <p:pic>
        <p:nvPicPr>
          <p:cNvPr id="3" name="Picture 2">
            <a:extLst>
              <a:ext uri="{FF2B5EF4-FFF2-40B4-BE49-F238E27FC236}">
                <a16:creationId xmlns:a16="http://schemas.microsoft.com/office/drawing/2014/main" id="{09B2B111-E45C-1B4D-9137-989147E90AD7}"/>
              </a:ext>
            </a:extLst>
          </p:cNvPr>
          <p:cNvPicPr>
            <a:picLocks noChangeAspect="1"/>
          </p:cNvPicPr>
          <p:nvPr/>
        </p:nvPicPr>
        <p:blipFill>
          <a:blip r:embed="rId3"/>
          <a:stretch>
            <a:fillRect/>
          </a:stretch>
        </p:blipFill>
        <p:spPr>
          <a:xfrm>
            <a:off x="10972962" y="5916705"/>
            <a:ext cx="930223" cy="797859"/>
          </a:xfrm>
          <a:prstGeom prst="rect">
            <a:avLst/>
          </a:prstGeom>
        </p:spPr>
      </p:pic>
    </p:spTree>
    <p:extLst>
      <p:ext uri="{BB962C8B-B14F-4D97-AF65-F5344CB8AC3E}">
        <p14:creationId xmlns:p14="http://schemas.microsoft.com/office/powerpoint/2010/main" val="1932006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1C9CC24-B375-4226-BF2B-61FADBBA6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70A28E-4FD8-4474-A206-E15B5EBB3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084747"/>
            <a:ext cx="12188952" cy="3294207"/>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39647E21-5366-4638-AC97-D8CD4111EB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8235" r="8214" b="45501"/>
          <a:stretch>
            <a:fillRect/>
          </a:stretch>
        </p:blipFill>
        <p:spPr>
          <a:xfrm flipV="1">
            <a:off x="0" y="0"/>
            <a:ext cx="12191999" cy="4473360"/>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753925" y="2076450"/>
            <a:ext cx="10684151" cy="1345134"/>
          </a:xfrm>
        </p:spPr>
        <p:txBody>
          <a:bodyPr vert="horz" lIns="91440" tIns="45720" rIns="91440" bIns="45720" rtlCol="0" anchor="ctr">
            <a:normAutofit/>
          </a:bodyPr>
          <a:lstStyle/>
          <a:p>
            <a:pPr algn="ctr"/>
            <a:r>
              <a:rPr lang="en-US" sz="6600" b="1" kern="1200" cap="all">
                <a:solidFill>
                  <a:srgbClr val="FFFFFF"/>
                </a:solidFill>
                <a:latin typeface="+mj-lt"/>
                <a:ea typeface="+mj-ea"/>
                <a:cs typeface="+mj-cs"/>
              </a:rPr>
              <a:t>Thanksgiving for Baptism</a:t>
            </a:r>
            <a:endParaRPr lang="en-US" sz="6600" kern="1200">
              <a:solidFill>
                <a:srgbClr val="FFFFFF"/>
              </a:solidFill>
              <a:latin typeface="+mj-lt"/>
              <a:cs typeface="Calibri Light"/>
            </a:endParaRPr>
          </a:p>
        </p:txBody>
      </p:sp>
      <p:pic>
        <p:nvPicPr>
          <p:cNvPr id="8" name="Picture 7">
            <a:extLst>
              <a:ext uri="{FF2B5EF4-FFF2-40B4-BE49-F238E27FC236}">
                <a16:creationId xmlns:a16="http://schemas.microsoft.com/office/drawing/2014/main" id="{3FA72176-C8E8-BD46-9331-A5CDB9F906FC}"/>
              </a:ext>
            </a:extLst>
          </p:cNvPr>
          <p:cNvPicPr>
            <a:picLocks noChangeAspect="1"/>
          </p:cNvPicPr>
          <p:nvPr/>
        </p:nvPicPr>
        <p:blipFill>
          <a:blip r:embed="rId3"/>
          <a:stretch>
            <a:fillRect/>
          </a:stretch>
        </p:blipFill>
        <p:spPr>
          <a:xfrm>
            <a:off x="10972962" y="5916705"/>
            <a:ext cx="930223" cy="797859"/>
          </a:xfrm>
          <a:prstGeom prst="rect">
            <a:avLst/>
          </a:prstGeom>
        </p:spPr>
      </p:pic>
    </p:spTree>
    <p:extLst>
      <p:ext uri="{BB962C8B-B14F-4D97-AF65-F5344CB8AC3E}">
        <p14:creationId xmlns:p14="http://schemas.microsoft.com/office/powerpoint/2010/main" val="1490204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460DD9-27BD-1444-AC1D-B66EA8DA1002}"/>
              </a:ext>
            </a:extLst>
          </p:cNvPr>
          <p:cNvPicPr>
            <a:picLocks noChangeAspect="1"/>
          </p:cNvPicPr>
          <p:nvPr/>
        </p:nvPicPr>
        <p:blipFill>
          <a:blip r:embed="rId3"/>
          <a:stretch>
            <a:fillRect/>
          </a:stretch>
        </p:blipFill>
        <p:spPr>
          <a:xfrm>
            <a:off x="442184" y="230841"/>
            <a:ext cx="2352424" cy="6396318"/>
          </a:xfrm>
          <a:prstGeom prst="rect">
            <a:avLst/>
          </a:prstGeom>
        </p:spPr>
      </p:pic>
      <p:sp>
        <p:nvSpPr>
          <p:cNvPr id="5" name="Rectangle 4">
            <a:extLst>
              <a:ext uri="{FF2B5EF4-FFF2-40B4-BE49-F238E27FC236}">
                <a16:creationId xmlns:a16="http://schemas.microsoft.com/office/drawing/2014/main" id="{51BAFC78-C341-6940-AA0E-94818132FDAB}"/>
              </a:ext>
            </a:extLst>
          </p:cNvPr>
          <p:cNvSpPr/>
          <p:nvPr/>
        </p:nvSpPr>
        <p:spPr>
          <a:xfrm>
            <a:off x="4679577" y="2521059"/>
            <a:ext cx="6096000" cy="2246769"/>
          </a:xfrm>
          <a:prstGeom prst="rect">
            <a:avLst/>
          </a:prstGeom>
        </p:spPr>
        <p:txBody>
          <a:bodyPr>
            <a:spAutoFit/>
          </a:bodyPr>
          <a:lstStyle/>
          <a:p>
            <a:r>
              <a:rPr lang="en-US" sz="2800">
                <a:latin typeface="+mj-lt"/>
              </a:rPr>
              <a:t>Blessed be the holy Trinity, </a:t>
            </a:r>
            <a:r>
              <a:rPr lang="en-US" sz="2800">
                <a:solidFill>
                  <a:srgbClr val="C00000"/>
                </a:solidFill>
                <a:latin typeface="+mj-lt"/>
              </a:rPr>
              <a:t>☩</a:t>
            </a:r>
            <a:r>
              <a:rPr lang="en-US" sz="2800">
                <a:latin typeface="+mj-lt"/>
              </a:rPr>
              <a:t> one God,</a:t>
            </a:r>
          </a:p>
          <a:p>
            <a:r>
              <a:rPr lang="en-US" sz="2800">
                <a:latin typeface="+mj-lt"/>
              </a:rPr>
              <a:t>the fountain of living water,</a:t>
            </a:r>
          </a:p>
          <a:p>
            <a:r>
              <a:rPr lang="en-US" sz="2800">
                <a:latin typeface="+mj-lt"/>
              </a:rPr>
              <a:t>the rock who gave us birth,</a:t>
            </a:r>
          </a:p>
          <a:p>
            <a:r>
              <a:rPr lang="en-US" sz="2800">
                <a:latin typeface="+mj-lt"/>
              </a:rPr>
              <a:t>our light and our salvation.</a:t>
            </a:r>
          </a:p>
          <a:p>
            <a:r>
              <a:rPr lang="en-US" sz="2800" b="1">
                <a:latin typeface="+mj-lt"/>
              </a:rPr>
              <a:t>  Amen.</a:t>
            </a:r>
            <a:endParaRPr lang="en-US" sz="2800">
              <a:latin typeface="+mj-lt"/>
            </a:endParaRPr>
          </a:p>
        </p:txBody>
      </p:sp>
      <p:pic>
        <p:nvPicPr>
          <p:cNvPr id="6" name="Picture 5">
            <a:extLst>
              <a:ext uri="{FF2B5EF4-FFF2-40B4-BE49-F238E27FC236}">
                <a16:creationId xmlns:a16="http://schemas.microsoft.com/office/drawing/2014/main" id="{FE6C0293-4134-7D41-B400-E40CD9F45DA2}"/>
              </a:ext>
            </a:extLst>
          </p:cNvPr>
          <p:cNvPicPr>
            <a:picLocks noChangeAspect="1"/>
          </p:cNvPicPr>
          <p:nvPr/>
        </p:nvPicPr>
        <p:blipFill>
          <a:blip r:embed="rId4"/>
          <a:stretch>
            <a:fillRect/>
          </a:stretch>
        </p:blipFill>
        <p:spPr>
          <a:xfrm>
            <a:off x="10972962" y="5916705"/>
            <a:ext cx="930223" cy="797859"/>
          </a:xfrm>
          <a:prstGeom prst="rect">
            <a:avLst/>
          </a:prstGeom>
        </p:spPr>
      </p:pic>
    </p:spTree>
    <p:extLst>
      <p:ext uri="{BB962C8B-B14F-4D97-AF65-F5344CB8AC3E}">
        <p14:creationId xmlns:p14="http://schemas.microsoft.com/office/powerpoint/2010/main" val="2570836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460DD9-27BD-1444-AC1D-B66EA8DA1002}"/>
              </a:ext>
            </a:extLst>
          </p:cNvPr>
          <p:cNvPicPr>
            <a:picLocks noChangeAspect="1"/>
          </p:cNvPicPr>
          <p:nvPr/>
        </p:nvPicPr>
        <p:blipFill>
          <a:blip r:embed="rId3"/>
          <a:stretch>
            <a:fillRect/>
          </a:stretch>
        </p:blipFill>
        <p:spPr>
          <a:xfrm>
            <a:off x="442184" y="230841"/>
            <a:ext cx="2352424" cy="6396318"/>
          </a:xfrm>
          <a:prstGeom prst="rect">
            <a:avLst/>
          </a:prstGeom>
        </p:spPr>
      </p:pic>
      <p:sp>
        <p:nvSpPr>
          <p:cNvPr id="5" name="Rectangle 4">
            <a:extLst>
              <a:ext uri="{FF2B5EF4-FFF2-40B4-BE49-F238E27FC236}">
                <a16:creationId xmlns:a16="http://schemas.microsoft.com/office/drawing/2014/main" id="{51BAFC78-C341-6940-AA0E-94818132FDAB}"/>
              </a:ext>
            </a:extLst>
          </p:cNvPr>
          <p:cNvSpPr/>
          <p:nvPr/>
        </p:nvSpPr>
        <p:spPr>
          <a:xfrm>
            <a:off x="3818964" y="2503130"/>
            <a:ext cx="7458636" cy="1384995"/>
          </a:xfrm>
          <a:prstGeom prst="rect">
            <a:avLst/>
          </a:prstGeom>
        </p:spPr>
        <p:txBody>
          <a:bodyPr wrap="square" anchor="t">
            <a:spAutoFit/>
          </a:bodyPr>
          <a:lstStyle/>
          <a:p>
            <a:r>
              <a:rPr lang="en-US" sz="2800"/>
              <a:t>Joined to Christ in the waters of baptism,</a:t>
            </a:r>
            <a:endParaRPr lang="en-US"/>
          </a:p>
          <a:p>
            <a:r>
              <a:rPr lang="en-US" sz="2800"/>
              <a:t>we are clothed with God's mercy and forgiveness.</a:t>
            </a:r>
            <a:endParaRPr lang="en-US" sz="2800">
              <a:cs typeface="Calibri"/>
            </a:endParaRPr>
          </a:p>
          <a:p>
            <a:r>
              <a:rPr lang="en-US" sz="2800"/>
              <a:t>Let us give thanks for the gift of baptism.</a:t>
            </a:r>
            <a:endParaRPr lang="en-US" sz="2800">
              <a:cs typeface="Calibri"/>
            </a:endParaRPr>
          </a:p>
        </p:txBody>
      </p:sp>
      <p:pic>
        <p:nvPicPr>
          <p:cNvPr id="6" name="Picture 5">
            <a:extLst>
              <a:ext uri="{FF2B5EF4-FFF2-40B4-BE49-F238E27FC236}">
                <a16:creationId xmlns:a16="http://schemas.microsoft.com/office/drawing/2014/main" id="{FE6C0293-4134-7D41-B400-E40CD9F45DA2}"/>
              </a:ext>
            </a:extLst>
          </p:cNvPr>
          <p:cNvPicPr>
            <a:picLocks noChangeAspect="1"/>
          </p:cNvPicPr>
          <p:nvPr/>
        </p:nvPicPr>
        <p:blipFill>
          <a:blip r:embed="rId4"/>
          <a:stretch>
            <a:fillRect/>
          </a:stretch>
        </p:blipFill>
        <p:spPr>
          <a:xfrm>
            <a:off x="10972962" y="5916705"/>
            <a:ext cx="930223" cy="797859"/>
          </a:xfrm>
          <a:prstGeom prst="rect">
            <a:avLst/>
          </a:prstGeom>
        </p:spPr>
      </p:pic>
    </p:spTree>
    <p:extLst>
      <p:ext uri="{BB962C8B-B14F-4D97-AF65-F5344CB8AC3E}">
        <p14:creationId xmlns:p14="http://schemas.microsoft.com/office/powerpoint/2010/main" val="1430201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460DD9-27BD-1444-AC1D-B66EA8DA1002}"/>
              </a:ext>
            </a:extLst>
          </p:cNvPr>
          <p:cNvPicPr>
            <a:picLocks noChangeAspect="1"/>
          </p:cNvPicPr>
          <p:nvPr/>
        </p:nvPicPr>
        <p:blipFill>
          <a:blip r:embed="rId5"/>
          <a:stretch>
            <a:fillRect/>
          </a:stretch>
        </p:blipFill>
        <p:spPr>
          <a:xfrm>
            <a:off x="442184" y="230841"/>
            <a:ext cx="2352424" cy="6396318"/>
          </a:xfrm>
          <a:prstGeom prst="rect">
            <a:avLst/>
          </a:prstGeom>
        </p:spPr>
      </p:pic>
      <p:pic>
        <p:nvPicPr>
          <p:cNvPr id="2" name="Pexels Videos 1531418" descr="Pexels Videos 1531418">
            <a:hlinkClick r:id="" action="ppaction://media"/>
            <a:extLst>
              <a:ext uri="{FF2B5EF4-FFF2-40B4-BE49-F238E27FC236}">
                <a16:creationId xmlns:a16="http://schemas.microsoft.com/office/drawing/2014/main" id="{21F2C3D9-61D2-8746-909F-498C2C56DE67}"/>
              </a:ext>
            </a:extLst>
          </p:cNvPr>
          <p:cNvPicPr>
            <a:picLocks noChangeAspect="1"/>
          </p:cNvPicPr>
          <p:nvPr>
            <a:videoFile r:link="rId2"/>
            <p:extLst>
              <p:ext uri="{DAA4B4D4-6D71-4841-9C94-3DE7FCFB9230}">
                <p14:media xmlns:p14="http://schemas.microsoft.com/office/powerpoint/2010/main" r:embed="rId1"/>
              </p:ext>
            </p:extLst>
          </p:nvPr>
        </p:nvPicPr>
        <p:blipFill>
          <a:blip r:embed="rId6">
            <a:lum bright="16000" contrast="18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3877021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1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2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54297"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563B15-82BF-904B-B422-DCC627F6769B}"/>
              </a:ext>
            </a:extLst>
          </p:cNvPr>
          <p:cNvSpPr>
            <a:spLocks noGrp="1"/>
          </p:cNvSpPr>
          <p:nvPr>
            <p:ph type="title"/>
          </p:nvPr>
        </p:nvSpPr>
        <p:spPr>
          <a:xfrm>
            <a:off x="651307" y="640081"/>
            <a:ext cx="3377183" cy="1527386"/>
          </a:xfrm>
          <a:noFill/>
        </p:spPr>
        <p:txBody>
          <a:bodyPr vert="horz" lIns="91440" tIns="45720" rIns="91440" bIns="45720" rtlCol="0" anchor="b">
            <a:normAutofit/>
          </a:bodyPr>
          <a:lstStyle/>
          <a:p>
            <a:pPr algn="ctr"/>
            <a:r>
              <a:rPr lang="en-US" kern="1200">
                <a:solidFill>
                  <a:schemeClr val="bg1"/>
                </a:solidFill>
                <a:latin typeface="+mj-lt"/>
                <a:ea typeface="+mj-ea"/>
                <a:cs typeface="+mj-cs"/>
              </a:rPr>
              <a:t>Light your small candle. </a:t>
            </a:r>
          </a:p>
        </p:txBody>
      </p:sp>
      <p:pic>
        <p:nvPicPr>
          <p:cNvPr id="12" name="Picture 11">
            <a:extLst>
              <a:ext uri="{FF2B5EF4-FFF2-40B4-BE49-F238E27FC236}">
                <a16:creationId xmlns:a16="http://schemas.microsoft.com/office/drawing/2014/main" id="{03BAE89D-B82E-BE4F-B2B4-A7FB1A282A00}"/>
              </a:ext>
            </a:extLst>
          </p:cNvPr>
          <p:cNvPicPr>
            <a:picLocks noChangeAspect="1"/>
          </p:cNvPicPr>
          <p:nvPr/>
        </p:nvPicPr>
        <p:blipFill>
          <a:blip r:embed="rId2"/>
          <a:stretch>
            <a:fillRect/>
          </a:stretch>
        </p:blipFill>
        <p:spPr>
          <a:xfrm>
            <a:off x="541578" y="2560319"/>
            <a:ext cx="3596640" cy="3657600"/>
          </a:xfrm>
          <a:prstGeom prst="rect">
            <a:avLst/>
          </a:prstGeom>
        </p:spPr>
      </p:pic>
      <p:pic>
        <p:nvPicPr>
          <p:cNvPr id="9" name="Picture 8">
            <a:extLst>
              <a:ext uri="{FF2B5EF4-FFF2-40B4-BE49-F238E27FC236}">
                <a16:creationId xmlns:a16="http://schemas.microsoft.com/office/drawing/2014/main" id="{67F04F00-0A27-F54F-B142-0606D39C9841}"/>
              </a:ext>
            </a:extLst>
          </p:cNvPr>
          <p:cNvPicPr>
            <a:picLocks noChangeAspect="1"/>
          </p:cNvPicPr>
          <p:nvPr/>
        </p:nvPicPr>
        <p:blipFill>
          <a:blip r:embed="rId3"/>
          <a:stretch>
            <a:fillRect/>
          </a:stretch>
        </p:blipFill>
        <p:spPr>
          <a:xfrm>
            <a:off x="10972962" y="5916705"/>
            <a:ext cx="930223" cy="797859"/>
          </a:xfrm>
          <a:prstGeom prst="rect">
            <a:avLst/>
          </a:prstGeom>
        </p:spPr>
      </p:pic>
      <p:pic>
        <p:nvPicPr>
          <p:cNvPr id="3" name="Picture 2">
            <a:extLst>
              <a:ext uri="{FF2B5EF4-FFF2-40B4-BE49-F238E27FC236}">
                <a16:creationId xmlns:a16="http://schemas.microsoft.com/office/drawing/2014/main" id="{7D099C34-EBE9-1547-A0E4-E75F996B7C14}"/>
              </a:ext>
            </a:extLst>
          </p:cNvPr>
          <p:cNvPicPr>
            <a:picLocks noChangeAspect="1"/>
          </p:cNvPicPr>
          <p:nvPr/>
        </p:nvPicPr>
        <p:blipFill>
          <a:blip r:embed="rId4"/>
          <a:stretch>
            <a:fillRect/>
          </a:stretch>
        </p:blipFill>
        <p:spPr>
          <a:xfrm>
            <a:off x="4655732" y="1106905"/>
            <a:ext cx="7574568" cy="4470935"/>
          </a:xfrm>
          <a:prstGeom prst="rect">
            <a:avLst/>
          </a:prstGeom>
        </p:spPr>
      </p:pic>
      <p:sp>
        <p:nvSpPr>
          <p:cNvPr id="5" name="TextBox 4">
            <a:extLst>
              <a:ext uri="{FF2B5EF4-FFF2-40B4-BE49-F238E27FC236}">
                <a16:creationId xmlns:a16="http://schemas.microsoft.com/office/drawing/2014/main" id="{F0274744-1ABF-479E-BFE6-249F38BFBC55}"/>
              </a:ext>
            </a:extLst>
          </p:cNvPr>
          <p:cNvSpPr txBox="1"/>
          <p:nvPr/>
        </p:nvSpPr>
        <p:spPr>
          <a:xfrm>
            <a:off x="4877858" y="53869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Kyrie – ELW page 213</a:t>
            </a:r>
            <a:endParaRPr lang="en-US" b="1">
              <a:cs typeface="Calibri"/>
            </a:endParaRPr>
          </a:p>
        </p:txBody>
      </p:sp>
    </p:spTree>
    <p:extLst>
      <p:ext uri="{BB962C8B-B14F-4D97-AF65-F5344CB8AC3E}">
        <p14:creationId xmlns:p14="http://schemas.microsoft.com/office/powerpoint/2010/main" val="2177599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460DD9-27BD-1444-AC1D-B66EA8DA1002}"/>
              </a:ext>
            </a:extLst>
          </p:cNvPr>
          <p:cNvPicPr>
            <a:picLocks noChangeAspect="1"/>
          </p:cNvPicPr>
          <p:nvPr/>
        </p:nvPicPr>
        <p:blipFill>
          <a:blip r:embed="rId3"/>
          <a:stretch>
            <a:fillRect/>
          </a:stretch>
        </p:blipFill>
        <p:spPr>
          <a:xfrm>
            <a:off x="442184" y="230841"/>
            <a:ext cx="2352424" cy="6396318"/>
          </a:xfrm>
          <a:prstGeom prst="rect">
            <a:avLst/>
          </a:prstGeom>
        </p:spPr>
      </p:pic>
      <p:sp>
        <p:nvSpPr>
          <p:cNvPr id="5" name="Rectangle 4">
            <a:extLst>
              <a:ext uri="{FF2B5EF4-FFF2-40B4-BE49-F238E27FC236}">
                <a16:creationId xmlns:a16="http://schemas.microsoft.com/office/drawing/2014/main" id="{51BAFC78-C341-6940-AA0E-94818132FDAB}"/>
              </a:ext>
            </a:extLst>
          </p:cNvPr>
          <p:cNvSpPr/>
          <p:nvPr/>
        </p:nvSpPr>
        <p:spPr>
          <a:xfrm>
            <a:off x="3882465" y="1751713"/>
            <a:ext cx="7860802" cy="4401205"/>
          </a:xfrm>
          <a:prstGeom prst="rect">
            <a:avLst/>
          </a:prstGeom>
        </p:spPr>
        <p:txBody>
          <a:bodyPr wrap="square" anchor="t">
            <a:spAutoFit/>
          </a:bodyPr>
          <a:lstStyle/>
          <a:p>
            <a:r>
              <a:rPr lang="en-US" sz="2800">
                <a:ea typeface="+mn-lt"/>
                <a:cs typeface="+mn-lt"/>
              </a:rPr>
              <a:t>Let us pray,</a:t>
            </a:r>
            <a:endParaRPr lang="en-US">
              <a:ea typeface="+mn-lt"/>
              <a:cs typeface="+mn-lt"/>
            </a:endParaRPr>
          </a:p>
          <a:p>
            <a:endParaRPr lang="en-US" sz="2800">
              <a:ea typeface="+mn-lt"/>
              <a:cs typeface="+mn-lt"/>
            </a:endParaRPr>
          </a:p>
          <a:p>
            <a:r>
              <a:rPr lang="en-US" sz="2800">
                <a:ea typeface="+mn-lt"/>
                <a:cs typeface="+mn-lt"/>
              </a:rPr>
              <a:t>Merciful God, the fountain of living water, you quench our thirst and wash away our sin. Give us this water always. Bring us to drink from the well that flows with the beauty of your truth through Jesus Christ, our Savior and Lord, who lives and reigns with you and the Holy Spirit, one God, now and forever.</a:t>
            </a:r>
            <a:endParaRPr lang="en-US">
              <a:ea typeface="+mn-lt"/>
              <a:cs typeface="+mn-lt"/>
            </a:endParaRPr>
          </a:p>
          <a:p>
            <a:endParaRPr lang="en-US" sz="2800">
              <a:ea typeface="+mn-lt"/>
              <a:cs typeface="+mn-lt"/>
            </a:endParaRPr>
          </a:p>
          <a:p>
            <a:r>
              <a:rPr lang="en-US" sz="2800" b="1">
                <a:ea typeface="+mn-lt"/>
                <a:cs typeface="+mn-lt"/>
              </a:rPr>
              <a:t>Amen.</a:t>
            </a:r>
            <a:endParaRPr lang="en-US"/>
          </a:p>
        </p:txBody>
      </p:sp>
      <p:pic>
        <p:nvPicPr>
          <p:cNvPr id="6" name="Picture 5">
            <a:extLst>
              <a:ext uri="{FF2B5EF4-FFF2-40B4-BE49-F238E27FC236}">
                <a16:creationId xmlns:a16="http://schemas.microsoft.com/office/drawing/2014/main" id="{FE6C0293-4134-7D41-B400-E40CD9F45DA2}"/>
              </a:ext>
            </a:extLst>
          </p:cNvPr>
          <p:cNvPicPr>
            <a:picLocks noChangeAspect="1"/>
          </p:cNvPicPr>
          <p:nvPr/>
        </p:nvPicPr>
        <p:blipFill>
          <a:blip r:embed="rId4"/>
          <a:stretch>
            <a:fillRect/>
          </a:stretch>
        </p:blipFill>
        <p:spPr>
          <a:xfrm>
            <a:off x="10972962" y="5916705"/>
            <a:ext cx="930223" cy="797859"/>
          </a:xfrm>
          <a:prstGeom prst="rect">
            <a:avLst/>
          </a:prstGeom>
        </p:spPr>
      </p:pic>
      <p:sp>
        <p:nvSpPr>
          <p:cNvPr id="2" name="Rectangle 1">
            <a:extLst>
              <a:ext uri="{FF2B5EF4-FFF2-40B4-BE49-F238E27FC236}">
                <a16:creationId xmlns:a16="http://schemas.microsoft.com/office/drawing/2014/main" id="{85E87552-5E6B-B048-8D90-195BCA181024}"/>
              </a:ext>
            </a:extLst>
          </p:cNvPr>
          <p:cNvSpPr/>
          <p:nvPr/>
        </p:nvSpPr>
        <p:spPr>
          <a:xfrm>
            <a:off x="3818964" y="982397"/>
            <a:ext cx="2841612" cy="523220"/>
          </a:xfrm>
          <a:prstGeom prst="rect">
            <a:avLst/>
          </a:prstGeom>
        </p:spPr>
        <p:txBody>
          <a:bodyPr wrap="none">
            <a:spAutoFit/>
          </a:bodyPr>
          <a:lstStyle/>
          <a:p>
            <a:r>
              <a:rPr lang="en-US" sz="2800" b="1"/>
              <a:t>Prayer of the Day </a:t>
            </a:r>
          </a:p>
        </p:txBody>
      </p:sp>
    </p:spTree>
    <p:extLst>
      <p:ext uri="{BB962C8B-B14F-4D97-AF65-F5344CB8AC3E}">
        <p14:creationId xmlns:p14="http://schemas.microsoft.com/office/powerpoint/2010/main" val="799121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10">
            <a:extLst>
              <a:ext uri="{FF2B5EF4-FFF2-40B4-BE49-F238E27FC236}">
                <a16:creationId xmlns:a16="http://schemas.microsoft.com/office/drawing/2014/main" id="{01C9CC24-B375-4226-BF2B-61FADBBA6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12">
            <a:extLst>
              <a:ext uri="{FF2B5EF4-FFF2-40B4-BE49-F238E27FC236}">
                <a16:creationId xmlns:a16="http://schemas.microsoft.com/office/drawing/2014/main" id="{CD70A28E-4FD8-4474-A206-E15B5EBB3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084747"/>
            <a:ext cx="12188952" cy="3294207"/>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14">
            <a:extLst>
              <a:ext uri="{FF2B5EF4-FFF2-40B4-BE49-F238E27FC236}">
                <a16:creationId xmlns:a16="http://schemas.microsoft.com/office/drawing/2014/main" id="{39647E21-5366-4638-AC97-D8CD4111EB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8235" r="8214" b="45501"/>
          <a:stretch>
            <a:fillRect/>
          </a:stretch>
        </p:blipFill>
        <p:spPr>
          <a:xfrm flipV="1">
            <a:off x="0" y="0"/>
            <a:ext cx="12191999" cy="4473360"/>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753925" y="2076450"/>
            <a:ext cx="10684151" cy="1345134"/>
          </a:xfrm>
        </p:spPr>
        <p:txBody>
          <a:bodyPr vert="horz" lIns="91440" tIns="45720" rIns="91440" bIns="45720" rtlCol="0" anchor="ctr">
            <a:normAutofit fontScale="90000"/>
          </a:bodyPr>
          <a:lstStyle/>
          <a:p>
            <a:pPr algn="ctr"/>
            <a:r>
              <a:rPr lang="en-US" sz="8000" b="1" kern="1200" cap="all">
                <a:solidFill>
                  <a:srgbClr val="FFFFFF"/>
                </a:solidFill>
                <a:latin typeface="+mj-lt"/>
                <a:ea typeface="+mj-ea"/>
                <a:cs typeface="+mj-cs"/>
              </a:rPr>
              <a:t>WORD</a:t>
            </a:r>
            <a:r>
              <a:rPr lang="en-US" sz="2700" b="1" kern="1200" cap="all">
                <a:solidFill>
                  <a:srgbClr val="FFFFFF"/>
                </a:solidFill>
                <a:latin typeface="+mj-lt"/>
                <a:ea typeface="+mj-ea"/>
                <a:cs typeface="+mj-cs"/>
              </a:rPr>
              <a:t> </a:t>
            </a:r>
            <a:br>
              <a:rPr lang="en-US" sz="2700" b="1" kern="1200" cap="all">
                <a:solidFill>
                  <a:srgbClr val="FFFFFF"/>
                </a:solidFill>
                <a:latin typeface="+mj-lt"/>
                <a:ea typeface="+mj-ea"/>
                <a:cs typeface="+mj-cs"/>
              </a:rPr>
            </a:br>
            <a:r>
              <a:rPr lang="en-US" sz="2700" kern="1200">
                <a:solidFill>
                  <a:srgbClr val="FFFFFF"/>
                </a:solidFill>
                <a:latin typeface="+mj-lt"/>
                <a:ea typeface="+mj-ea"/>
                <a:cs typeface="+mj-cs"/>
              </a:rPr>
              <a:t>God speaks to us in scripture reading, preaching, and song.</a:t>
            </a:r>
            <a:br>
              <a:rPr lang="en-US" sz="2700" kern="1200">
                <a:solidFill>
                  <a:srgbClr val="FFFFFF"/>
                </a:solidFill>
                <a:latin typeface="+mj-lt"/>
                <a:ea typeface="+mj-ea"/>
                <a:cs typeface="+mj-cs"/>
              </a:rPr>
            </a:br>
            <a:endParaRPr lang="en-US" sz="2700" i="1" kern="1200">
              <a:solidFill>
                <a:srgbClr val="FFFFFF"/>
              </a:solidFill>
              <a:latin typeface="+mj-lt"/>
              <a:ea typeface="+mj-ea"/>
              <a:cs typeface="+mj-cs"/>
            </a:endParaRPr>
          </a:p>
        </p:txBody>
      </p:sp>
      <p:pic>
        <p:nvPicPr>
          <p:cNvPr id="12" name="Picture 11">
            <a:extLst>
              <a:ext uri="{FF2B5EF4-FFF2-40B4-BE49-F238E27FC236}">
                <a16:creationId xmlns:a16="http://schemas.microsoft.com/office/drawing/2014/main" id="{7B86DF45-6BFD-8645-9531-88D216BB027F}"/>
              </a:ext>
            </a:extLst>
          </p:cNvPr>
          <p:cNvPicPr>
            <a:picLocks noChangeAspect="1"/>
          </p:cNvPicPr>
          <p:nvPr/>
        </p:nvPicPr>
        <p:blipFill>
          <a:blip r:embed="rId3"/>
          <a:stretch>
            <a:fillRect/>
          </a:stretch>
        </p:blipFill>
        <p:spPr>
          <a:xfrm>
            <a:off x="10972962" y="5916705"/>
            <a:ext cx="930223" cy="797859"/>
          </a:xfrm>
          <a:prstGeom prst="rect">
            <a:avLst/>
          </a:prstGeom>
        </p:spPr>
      </p:pic>
    </p:spTree>
    <p:extLst>
      <p:ext uri="{BB962C8B-B14F-4D97-AF65-F5344CB8AC3E}">
        <p14:creationId xmlns:p14="http://schemas.microsoft.com/office/powerpoint/2010/main" val="778274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6">
            <a:extLst>
              <a:ext uri="{FF2B5EF4-FFF2-40B4-BE49-F238E27FC236}">
                <a16:creationId xmlns:a16="http://schemas.microsoft.com/office/drawing/2014/main" id="{01C9CC24-B375-4226-BF2B-61FADBBA6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8">
            <a:extLst>
              <a:ext uri="{FF2B5EF4-FFF2-40B4-BE49-F238E27FC236}">
                <a16:creationId xmlns:a16="http://schemas.microsoft.com/office/drawing/2014/main" id="{CD70A28E-4FD8-4474-A206-E15B5EBB3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084747"/>
            <a:ext cx="12188952" cy="3294207"/>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0">
            <a:extLst>
              <a:ext uri="{FF2B5EF4-FFF2-40B4-BE49-F238E27FC236}">
                <a16:creationId xmlns:a16="http://schemas.microsoft.com/office/drawing/2014/main" id="{39647E21-5366-4638-AC97-D8CD4111EB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l="8235" r="8214" b="45501"/>
          <a:stretch>
            <a:fillRect/>
          </a:stretch>
        </p:blipFill>
        <p:spPr>
          <a:xfrm flipV="1">
            <a:off x="0" y="0"/>
            <a:ext cx="12191999" cy="4473360"/>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753925" y="2076450"/>
            <a:ext cx="10684151" cy="1017051"/>
          </a:xfrm>
        </p:spPr>
        <p:txBody>
          <a:bodyPr vert="horz" lIns="91440" tIns="45720" rIns="91440" bIns="45720" rtlCol="0" anchor="ctr">
            <a:noAutofit/>
          </a:bodyPr>
          <a:lstStyle/>
          <a:p>
            <a:pPr algn="ctr"/>
            <a:br>
              <a:rPr lang="en-US" b="1" kern="1200" cap="all"/>
            </a:br>
            <a:r>
              <a:rPr lang="en-US" b="1" kern="1200" cap="all">
                <a:solidFill>
                  <a:srgbClr val="FFFFFF"/>
                </a:solidFill>
                <a:latin typeface="+mj-lt"/>
                <a:ea typeface="+mj-ea"/>
                <a:cs typeface="+mj-cs"/>
              </a:rPr>
              <a:t>Jeremiah 2:4-13</a:t>
            </a:r>
            <a:endParaRPr lang="en-US" i="1" kern="1200">
              <a:solidFill>
                <a:srgbClr val="FFFFFF"/>
              </a:solidFill>
              <a:latin typeface="+mj-lt"/>
              <a:cs typeface="Calibri Light"/>
            </a:endParaRPr>
          </a:p>
        </p:txBody>
      </p:sp>
      <p:pic>
        <p:nvPicPr>
          <p:cNvPr id="12" name="Picture 11">
            <a:extLst>
              <a:ext uri="{FF2B5EF4-FFF2-40B4-BE49-F238E27FC236}">
                <a16:creationId xmlns:a16="http://schemas.microsoft.com/office/drawing/2014/main" id="{7B86DF45-6BFD-8645-9531-88D216BB027F}"/>
              </a:ext>
            </a:extLst>
          </p:cNvPr>
          <p:cNvPicPr>
            <a:picLocks noChangeAspect="1"/>
          </p:cNvPicPr>
          <p:nvPr/>
        </p:nvPicPr>
        <p:blipFill>
          <a:blip r:embed="rId4"/>
          <a:stretch>
            <a:fillRect/>
          </a:stretch>
        </p:blipFill>
        <p:spPr>
          <a:xfrm>
            <a:off x="10972962" y="5916705"/>
            <a:ext cx="930223" cy="797859"/>
          </a:xfrm>
          <a:prstGeom prst="rect">
            <a:avLst/>
          </a:prstGeom>
        </p:spPr>
      </p:pic>
    </p:spTree>
    <p:extLst>
      <p:ext uri="{BB962C8B-B14F-4D97-AF65-F5344CB8AC3E}">
        <p14:creationId xmlns:p14="http://schemas.microsoft.com/office/powerpoint/2010/main" val="797003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21">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Rectangle 23">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Rectangle 25">
            <a:extLst>
              <a:ext uri="{FF2B5EF4-FFF2-40B4-BE49-F238E27FC236}">
                <a16:creationId xmlns:a16="http://schemas.microsoft.com/office/drawing/2014/main" id="{174EB8F2-6928-45CF-83CD-C55EDB98B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BDA2294-7ED6-CD40-A9A2-807616C14ADA}"/>
              </a:ext>
            </a:extLst>
          </p:cNvPr>
          <p:cNvSpPr>
            <a:spLocks noGrp="1"/>
          </p:cNvSpPr>
          <p:nvPr>
            <p:ph type="title"/>
          </p:nvPr>
        </p:nvSpPr>
        <p:spPr>
          <a:xfrm>
            <a:off x="1548788" y="739998"/>
            <a:ext cx="3340039" cy="5356801"/>
          </a:xfrm>
        </p:spPr>
        <p:txBody>
          <a:bodyPr vert="horz" lIns="91440" tIns="45720" rIns="91440" bIns="45720" rtlCol="0" anchor="b">
            <a:normAutofit/>
          </a:bodyPr>
          <a:lstStyle/>
          <a:p>
            <a:r>
              <a:rPr lang="en-US" sz="1400" b="1" baseline="30000"/>
              <a:t>4 </a:t>
            </a:r>
            <a:r>
              <a:rPr lang="en-US" sz="1400"/>
              <a:t>Hear the word of the Lord, O house of Jacob, and all the families of the house of Israel. </a:t>
            </a:r>
            <a:r>
              <a:rPr lang="en-US" sz="1400" b="1" baseline="30000"/>
              <a:t>5 </a:t>
            </a:r>
            <a:r>
              <a:rPr lang="en-US" sz="1400"/>
              <a:t>Thus says the Lord:</a:t>
            </a:r>
            <a:br>
              <a:rPr lang="en-US" sz="1400"/>
            </a:br>
            <a:r>
              <a:rPr lang="en-US" sz="1400"/>
              <a:t>What wrong did your ancestors find in me</a:t>
            </a:r>
            <a:br>
              <a:rPr lang="en-US" sz="1400"/>
            </a:br>
            <a:r>
              <a:rPr lang="en-US" sz="1400"/>
              <a:t>    that they went far from me,</a:t>
            </a:r>
            <a:br>
              <a:rPr lang="en-US" sz="1400"/>
            </a:br>
            <a:r>
              <a:rPr lang="en-US" sz="1400"/>
              <a:t>and went after worthless things, and became worthless themselves?</a:t>
            </a:r>
            <a:br>
              <a:rPr lang="en-US" sz="1400"/>
            </a:br>
            <a:r>
              <a:rPr lang="en-US" sz="1400" b="1" baseline="30000"/>
              <a:t>6 </a:t>
            </a:r>
            <a:r>
              <a:rPr lang="en-US" sz="1400"/>
              <a:t>They did not say, “Where is the Lord</a:t>
            </a:r>
            <a:br>
              <a:rPr lang="en-US" sz="1400"/>
            </a:br>
            <a:r>
              <a:rPr lang="en-US" sz="1400"/>
              <a:t>    who brought us up from the land of Egypt,</a:t>
            </a:r>
            <a:br>
              <a:rPr lang="en-US" sz="1400"/>
            </a:br>
            <a:r>
              <a:rPr lang="en-US" sz="1400"/>
              <a:t>who led us in the wilderness,</a:t>
            </a:r>
            <a:br>
              <a:rPr lang="en-US" sz="1400"/>
            </a:br>
            <a:r>
              <a:rPr lang="en-US" sz="1400"/>
              <a:t>    in a land of deserts and pits,</a:t>
            </a:r>
            <a:br>
              <a:rPr lang="en-US" sz="1400"/>
            </a:br>
            <a:r>
              <a:rPr lang="en-US" sz="1400"/>
              <a:t>in a land of drought and deep darkness,</a:t>
            </a:r>
            <a:br>
              <a:rPr lang="en-US" sz="1400"/>
            </a:br>
            <a:r>
              <a:rPr lang="en-US" sz="1400"/>
              <a:t>    in a land that no one passes through,</a:t>
            </a:r>
            <a:br>
              <a:rPr lang="en-US" sz="1400"/>
            </a:br>
            <a:r>
              <a:rPr lang="en-US" sz="1400"/>
              <a:t>    where no one lives?”</a:t>
            </a:r>
            <a:br>
              <a:rPr lang="en-US" sz="1400"/>
            </a:br>
            <a:r>
              <a:rPr lang="en-US" sz="1400" b="1" baseline="30000"/>
              <a:t>7 </a:t>
            </a:r>
            <a:r>
              <a:rPr lang="en-US" sz="1400"/>
              <a:t>I brought you into a plentiful land</a:t>
            </a:r>
            <a:br>
              <a:rPr lang="en-US" sz="1400"/>
            </a:br>
            <a:r>
              <a:rPr lang="en-US" sz="1400"/>
              <a:t>    to eat its fruits and its good things.</a:t>
            </a:r>
            <a:br>
              <a:rPr lang="en-US" sz="1400"/>
            </a:br>
            <a:r>
              <a:rPr lang="en-US" sz="1400"/>
              <a:t>But when you entered you defiled my land,</a:t>
            </a:r>
            <a:br>
              <a:rPr lang="en-US" sz="1400"/>
            </a:br>
            <a:r>
              <a:rPr lang="en-US" sz="1400"/>
              <a:t>    and made my heritage an abomination.</a:t>
            </a:r>
            <a:br>
              <a:rPr lang="en-US" sz="1400"/>
            </a:br>
            <a:r>
              <a:rPr lang="en-US" sz="1400" b="1" baseline="30000"/>
              <a:t>8 </a:t>
            </a:r>
            <a:r>
              <a:rPr lang="en-US" sz="1400"/>
              <a:t>The priests did not say, “Where is the Lord?”</a:t>
            </a:r>
            <a:br>
              <a:rPr lang="en-US" sz="1400"/>
            </a:br>
            <a:r>
              <a:rPr lang="en-US" sz="1400"/>
              <a:t>    Those who handle the law did not know me;</a:t>
            </a:r>
            <a:br>
              <a:rPr lang="en-US" sz="1400"/>
            </a:br>
            <a:r>
              <a:rPr lang="en-US" sz="1400"/>
              <a:t>the rulers</a:t>
            </a:r>
            <a:r>
              <a:rPr lang="en-US" sz="1400" baseline="30000"/>
              <a:t>[</a:t>
            </a:r>
            <a:r>
              <a:rPr lang="en-US" sz="1400" baseline="30000">
                <a:hlinkClick r:id="rId3" tooltip="See footnote a"/>
              </a:rPr>
              <a:t>a</a:t>
            </a:r>
            <a:r>
              <a:rPr lang="en-US" sz="1400" baseline="30000"/>
              <a:t>]</a:t>
            </a:r>
            <a:r>
              <a:rPr lang="en-US" sz="1400"/>
              <a:t> transgressed against me;</a:t>
            </a:r>
            <a:br>
              <a:rPr lang="en-US" sz="1400"/>
            </a:br>
            <a:r>
              <a:rPr lang="en-US" sz="1400"/>
              <a:t>    the prophets prophesied by Baal,</a:t>
            </a:r>
            <a:br>
              <a:rPr lang="en-US" sz="1400"/>
            </a:br>
            <a:r>
              <a:rPr lang="en-US" sz="1400"/>
              <a:t>    and went after things that do not profit.</a:t>
            </a:r>
            <a:br>
              <a:rPr lang="en-US" sz="1400"/>
            </a:br>
            <a:endParaRPr lang="en-US" sz="1400">
              <a:effectLst/>
            </a:endParaRPr>
          </a:p>
        </p:txBody>
      </p:sp>
      <p:sp>
        <p:nvSpPr>
          <p:cNvPr id="23" name="Rectangle 27">
            <a:extLst>
              <a:ext uri="{FF2B5EF4-FFF2-40B4-BE49-F238E27FC236}">
                <a16:creationId xmlns:a16="http://schemas.microsoft.com/office/drawing/2014/main" id="{15F387C8-7A98-428C-A38B-51332E18AC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952962" y="-10"/>
            <a:ext cx="239038" cy="6858001"/>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3" name="Picture 2">
            <a:extLst>
              <a:ext uri="{FF2B5EF4-FFF2-40B4-BE49-F238E27FC236}">
                <a16:creationId xmlns:a16="http://schemas.microsoft.com/office/drawing/2014/main" id="{8C666DF0-335A-4648-81F0-5591A610C8EC}"/>
              </a:ext>
            </a:extLst>
          </p:cNvPr>
          <p:cNvPicPr>
            <a:picLocks noChangeAspect="1"/>
          </p:cNvPicPr>
          <p:nvPr/>
        </p:nvPicPr>
        <p:blipFill rotWithShape="1">
          <a:blip r:embed="rId4"/>
          <a:srcRect l="2948" r="21553" b="1"/>
          <a:stretch/>
        </p:blipFill>
        <p:spPr>
          <a:xfrm>
            <a:off x="5100812" y="-1"/>
            <a:ext cx="6879203" cy="6879203"/>
          </a:xfrm>
          <a:prstGeom prst="rect">
            <a:avLst/>
          </a:prstGeom>
        </p:spPr>
      </p:pic>
      <p:cxnSp>
        <p:nvCxnSpPr>
          <p:cNvPr id="30" name="Straight Connector 29">
            <a:extLst>
              <a:ext uri="{FF2B5EF4-FFF2-40B4-BE49-F238E27FC236}">
                <a16:creationId xmlns:a16="http://schemas.microsoft.com/office/drawing/2014/main" id="{3EFADC67-92A1-44FB-8691-D8CD71A21EF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E9C6408-AA0E-411D-A5D2-E5F13306F8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51288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4" name="Rectangle 23">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6" name="Rectangle 25">
            <a:extLst>
              <a:ext uri="{FF2B5EF4-FFF2-40B4-BE49-F238E27FC236}">
                <a16:creationId xmlns:a16="http://schemas.microsoft.com/office/drawing/2014/main" id="{174EB8F2-6928-45CF-83CD-C55EDB98B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BDA2294-7ED6-CD40-A9A2-807616C14ADA}"/>
              </a:ext>
            </a:extLst>
          </p:cNvPr>
          <p:cNvSpPr>
            <a:spLocks noGrp="1"/>
          </p:cNvSpPr>
          <p:nvPr>
            <p:ph type="title"/>
          </p:nvPr>
        </p:nvSpPr>
        <p:spPr>
          <a:xfrm>
            <a:off x="1478324" y="739998"/>
            <a:ext cx="3505156" cy="5356799"/>
          </a:xfrm>
        </p:spPr>
        <p:txBody>
          <a:bodyPr vert="horz" lIns="91440" tIns="45720" rIns="91440" bIns="45720" rtlCol="0" anchor="b">
            <a:normAutofit/>
          </a:bodyPr>
          <a:lstStyle/>
          <a:p>
            <a:br>
              <a:rPr lang="en-US" sz="1400"/>
            </a:br>
            <a:r>
              <a:rPr lang="en-US" sz="1400" b="1" baseline="30000"/>
              <a:t>9 </a:t>
            </a:r>
            <a:r>
              <a:rPr lang="en-US" sz="1400"/>
              <a:t>Therefore once more I accuse you,</a:t>
            </a:r>
            <a:br>
              <a:rPr lang="en-US" sz="1400"/>
            </a:br>
            <a:r>
              <a:rPr lang="en-US" sz="1400"/>
              <a:t>says the Lord,</a:t>
            </a:r>
            <a:br>
              <a:rPr lang="en-US" sz="1400"/>
            </a:br>
            <a:r>
              <a:rPr lang="en-US" sz="1400"/>
              <a:t>    and I accuse your children’s children.</a:t>
            </a:r>
            <a:br>
              <a:rPr lang="en-US" sz="1400"/>
            </a:br>
            <a:r>
              <a:rPr lang="en-US" sz="1400" b="1" baseline="30000"/>
              <a:t>10 </a:t>
            </a:r>
            <a:r>
              <a:rPr lang="en-US" sz="1400"/>
              <a:t>Cross to the coasts of Cyprus and look,</a:t>
            </a:r>
            <a:br>
              <a:rPr lang="en-US" sz="1400"/>
            </a:br>
            <a:r>
              <a:rPr lang="en-US" sz="1400"/>
              <a:t>    send to </a:t>
            </a:r>
            <a:r>
              <a:rPr lang="en-US" sz="1400" err="1"/>
              <a:t>Kedar</a:t>
            </a:r>
            <a:r>
              <a:rPr lang="en-US" sz="1400"/>
              <a:t> and examine with care;</a:t>
            </a:r>
            <a:br>
              <a:rPr lang="en-US" sz="1400"/>
            </a:br>
            <a:r>
              <a:rPr lang="en-US" sz="1400"/>
              <a:t>    see if there has ever been such a thing.</a:t>
            </a:r>
            <a:br>
              <a:rPr lang="en-US" sz="1400"/>
            </a:br>
            <a:r>
              <a:rPr lang="en-US" sz="1400" b="1" baseline="30000"/>
              <a:t>11 </a:t>
            </a:r>
            <a:r>
              <a:rPr lang="en-US" sz="1400"/>
              <a:t>Has a nation changed its gods,</a:t>
            </a:r>
            <a:br>
              <a:rPr lang="en-US" sz="1400"/>
            </a:br>
            <a:r>
              <a:rPr lang="en-US" sz="1400"/>
              <a:t>    even though they are no gods?</a:t>
            </a:r>
            <a:br>
              <a:rPr lang="en-US" sz="1400"/>
            </a:br>
            <a:r>
              <a:rPr lang="en-US" sz="1400"/>
              <a:t>But my people have changed their glory</a:t>
            </a:r>
            <a:br>
              <a:rPr lang="en-US" sz="1400"/>
            </a:br>
            <a:r>
              <a:rPr lang="en-US" sz="1400"/>
              <a:t>    for something that does not profit.</a:t>
            </a:r>
            <a:br>
              <a:rPr lang="en-US" sz="1400"/>
            </a:br>
            <a:r>
              <a:rPr lang="en-US" sz="1400" b="1" baseline="30000"/>
              <a:t>12 </a:t>
            </a:r>
            <a:r>
              <a:rPr lang="en-US" sz="1400"/>
              <a:t>Be appalled, O heavens, at this,</a:t>
            </a:r>
            <a:br>
              <a:rPr lang="en-US" sz="1400"/>
            </a:br>
            <a:r>
              <a:rPr lang="en-US" sz="1400"/>
              <a:t>    be shocked, be utterly desolate,</a:t>
            </a:r>
            <a:br>
              <a:rPr lang="en-US" sz="1400"/>
            </a:br>
            <a:r>
              <a:rPr lang="en-US" sz="1400"/>
              <a:t>says the Lord,</a:t>
            </a:r>
            <a:br>
              <a:rPr lang="en-US" sz="1400"/>
            </a:br>
            <a:r>
              <a:rPr lang="en-US" sz="1400" b="1" baseline="30000"/>
              <a:t>13 </a:t>
            </a:r>
            <a:r>
              <a:rPr lang="en-US" sz="1400"/>
              <a:t>for my people have committed two evils:</a:t>
            </a:r>
            <a:br>
              <a:rPr lang="en-US" sz="1400"/>
            </a:br>
            <a:r>
              <a:rPr lang="en-US" sz="1400"/>
              <a:t>    they have forsaken me,</a:t>
            </a:r>
            <a:br>
              <a:rPr lang="en-US" sz="1400"/>
            </a:br>
            <a:r>
              <a:rPr lang="en-US" sz="1400"/>
              <a:t>the fountain of living water,</a:t>
            </a:r>
            <a:br>
              <a:rPr lang="en-US" sz="1400"/>
            </a:br>
            <a:r>
              <a:rPr lang="en-US" sz="1400"/>
              <a:t>    and dug out cisterns for themselves,</a:t>
            </a:r>
            <a:br>
              <a:rPr lang="en-US" sz="1400"/>
            </a:br>
            <a:r>
              <a:rPr lang="en-US" sz="1400"/>
              <a:t>cracked cisterns</a:t>
            </a:r>
            <a:br>
              <a:rPr lang="en-US" sz="1400"/>
            </a:br>
            <a:r>
              <a:rPr lang="en-US" sz="1400"/>
              <a:t>    that can hold no water.</a:t>
            </a:r>
            <a:br>
              <a:rPr lang="en-US" sz="1400"/>
            </a:br>
            <a:br>
              <a:rPr lang="en-US" sz="1400"/>
            </a:br>
            <a:br>
              <a:rPr lang="en-US" sz="1400"/>
            </a:br>
            <a:br>
              <a:rPr lang="en-US" sz="1400"/>
            </a:br>
            <a:br>
              <a:rPr lang="en-US" sz="1400"/>
            </a:br>
            <a:endParaRPr lang="en-US" sz="1400">
              <a:effectLst/>
            </a:endParaRPr>
          </a:p>
        </p:txBody>
      </p:sp>
      <p:sp>
        <p:nvSpPr>
          <p:cNvPr id="28" name="Rectangle 27">
            <a:extLst>
              <a:ext uri="{FF2B5EF4-FFF2-40B4-BE49-F238E27FC236}">
                <a16:creationId xmlns:a16="http://schemas.microsoft.com/office/drawing/2014/main" id="{15F387C8-7A98-428C-A38B-51332E18AC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952962" y="-10"/>
            <a:ext cx="239038" cy="6858001"/>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2" name="Picture 1">
            <a:extLst>
              <a:ext uri="{FF2B5EF4-FFF2-40B4-BE49-F238E27FC236}">
                <a16:creationId xmlns:a16="http://schemas.microsoft.com/office/drawing/2014/main" id="{9D0568A3-3BA3-5247-920D-5ADC4DDE07B3}"/>
              </a:ext>
            </a:extLst>
          </p:cNvPr>
          <p:cNvPicPr>
            <a:picLocks noChangeAspect="1"/>
          </p:cNvPicPr>
          <p:nvPr/>
        </p:nvPicPr>
        <p:blipFill rotWithShape="1">
          <a:blip r:embed="rId3"/>
          <a:srcRect l="2948" r="21553" b="1"/>
          <a:stretch/>
        </p:blipFill>
        <p:spPr>
          <a:xfrm>
            <a:off x="5100812" y="-1"/>
            <a:ext cx="6879203" cy="6879203"/>
          </a:xfrm>
          <a:prstGeom prst="rect">
            <a:avLst/>
          </a:prstGeom>
        </p:spPr>
      </p:pic>
      <p:cxnSp>
        <p:nvCxnSpPr>
          <p:cNvPr id="30" name="Straight Connector 29">
            <a:extLst>
              <a:ext uri="{FF2B5EF4-FFF2-40B4-BE49-F238E27FC236}">
                <a16:creationId xmlns:a16="http://schemas.microsoft.com/office/drawing/2014/main" id="{3EFADC67-92A1-44FB-8691-D8CD71A21EF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E9C6408-AA0E-411D-A5D2-E5F13306F8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05547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5165663-B9ED-E342-BD15-06890F7EA50A}"/>
              </a:ext>
            </a:extLst>
          </p:cNvPr>
          <p:cNvSpPr/>
          <p:nvPr/>
        </p:nvSpPr>
        <p:spPr>
          <a:xfrm>
            <a:off x="3653974" y="982176"/>
            <a:ext cx="8080826" cy="4893647"/>
          </a:xfrm>
          <a:prstGeom prst="rect">
            <a:avLst/>
          </a:prstGeom>
        </p:spPr>
        <p:txBody>
          <a:bodyPr wrap="square" anchor="t">
            <a:spAutoFit/>
          </a:bodyPr>
          <a:lstStyle/>
          <a:p>
            <a:r>
              <a:rPr lang="en-US" sz="2400" b="1"/>
              <a:t>ELW Psalm 95</a:t>
            </a:r>
          </a:p>
          <a:p>
            <a:r>
              <a:rPr lang="en-US" sz="2400"/>
              <a:t>Come, let us sing to the Lord;</a:t>
            </a:r>
            <a:endParaRPr lang="en-US" sz="2400">
              <a:cs typeface="Calibri"/>
            </a:endParaRPr>
          </a:p>
          <a:p>
            <a:r>
              <a:rPr lang="en-US" sz="2400"/>
              <a:t>let us shout for joy to the rock of our salvation.</a:t>
            </a:r>
            <a:endParaRPr lang="en-US" sz="2400">
              <a:cs typeface="Calibri" panose="020F0502020204030204"/>
            </a:endParaRPr>
          </a:p>
          <a:p>
            <a:r>
              <a:rPr lang="en-US" sz="2400" b="1"/>
              <a:t>Let us come before God’s presence with thanksgiving</a:t>
            </a:r>
            <a:endParaRPr lang="en-US" sz="2400" b="1">
              <a:cs typeface="Calibri"/>
            </a:endParaRPr>
          </a:p>
          <a:p>
            <a:r>
              <a:rPr lang="en-US" sz="2400" b="1"/>
              <a:t>and raise a loud shout to the Lord with psalms.</a:t>
            </a:r>
            <a:endParaRPr lang="en-US" sz="2400" b="1">
              <a:cs typeface="Calibri" panose="020F0502020204030204"/>
            </a:endParaRPr>
          </a:p>
          <a:p>
            <a:r>
              <a:rPr lang="en-US" sz="2400"/>
              <a:t>For you, Lord, are a great God,</a:t>
            </a:r>
            <a:endParaRPr lang="en-US" sz="2400">
              <a:cs typeface="Calibri"/>
            </a:endParaRPr>
          </a:p>
          <a:p>
            <a:r>
              <a:rPr lang="en-US" sz="2400"/>
              <a:t>and a great ruler above all gods.</a:t>
            </a:r>
          </a:p>
          <a:p>
            <a:r>
              <a:rPr lang="en-US" sz="2400" b="1"/>
              <a:t>In your hand are the caverns of the earth;</a:t>
            </a:r>
            <a:endParaRPr lang="en-US" sz="2400" b="1">
              <a:cs typeface="Calibri"/>
            </a:endParaRPr>
          </a:p>
          <a:p>
            <a:r>
              <a:rPr lang="en-US" sz="2400" b="1"/>
              <a:t>the heights of the hills are also yours.</a:t>
            </a:r>
            <a:endParaRPr lang="en-US" sz="2400" b="1">
              <a:cs typeface="Calibri" panose="020F0502020204030204"/>
            </a:endParaRPr>
          </a:p>
          <a:p>
            <a:r>
              <a:rPr lang="en-US" sz="2400"/>
              <a:t>The sea is yours, for you made it,</a:t>
            </a:r>
            <a:endParaRPr lang="en-US" sz="2400">
              <a:cs typeface="Calibri"/>
            </a:endParaRPr>
          </a:p>
          <a:p>
            <a:r>
              <a:rPr lang="en-US" sz="2400"/>
              <a:t>and your hands have molded the dry land.</a:t>
            </a:r>
            <a:endParaRPr lang="en-US" sz="2400">
              <a:cs typeface="Calibri" panose="020F0502020204030204"/>
            </a:endParaRPr>
          </a:p>
          <a:p>
            <a:r>
              <a:rPr lang="en-US" sz="2400" b="1"/>
              <a:t>Come, let us worship and bow down,</a:t>
            </a:r>
            <a:endParaRPr lang="en-US" sz="2400" b="1">
              <a:cs typeface="Calibri"/>
            </a:endParaRPr>
          </a:p>
          <a:p>
            <a:r>
              <a:rPr lang="en-US" sz="2400" b="1"/>
              <a:t>let us kneel before the Lord our maker.</a:t>
            </a:r>
            <a:endParaRPr lang="en-US" sz="2400" b="1">
              <a:cs typeface="Calibri" panose="020F0502020204030204"/>
            </a:endParaRPr>
          </a:p>
        </p:txBody>
      </p:sp>
      <p:pic>
        <p:nvPicPr>
          <p:cNvPr id="3" name="Picture 2">
            <a:extLst>
              <a:ext uri="{FF2B5EF4-FFF2-40B4-BE49-F238E27FC236}">
                <a16:creationId xmlns:a16="http://schemas.microsoft.com/office/drawing/2014/main" id="{7AAFB0CD-AB71-C74F-B214-2CE956B5129A}"/>
              </a:ext>
            </a:extLst>
          </p:cNvPr>
          <p:cNvPicPr>
            <a:picLocks noChangeAspect="1"/>
          </p:cNvPicPr>
          <p:nvPr/>
        </p:nvPicPr>
        <p:blipFill>
          <a:blip r:embed="rId3"/>
          <a:stretch>
            <a:fillRect/>
          </a:stretch>
        </p:blipFill>
        <p:spPr>
          <a:xfrm>
            <a:off x="206794" y="1133315"/>
            <a:ext cx="3266706" cy="4615440"/>
          </a:xfrm>
          <a:prstGeom prst="rect">
            <a:avLst/>
          </a:prstGeom>
        </p:spPr>
      </p:pic>
      <p:pic>
        <p:nvPicPr>
          <p:cNvPr id="5" name="Picture 4">
            <a:extLst>
              <a:ext uri="{FF2B5EF4-FFF2-40B4-BE49-F238E27FC236}">
                <a16:creationId xmlns:a16="http://schemas.microsoft.com/office/drawing/2014/main" id="{A73ECF68-CEA5-444E-86D8-5DDA5D335674}"/>
              </a:ext>
            </a:extLst>
          </p:cNvPr>
          <p:cNvPicPr>
            <a:picLocks noChangeAspect="1"/>
          </p:cNvPicPr>
          <p:nvPr/>
        </p:nvPicPr>
        <p:blipFill>
          <a:blip r:embed="rId4"/>
          <a:stretch>
            <a:fillRect/>
          </a:stretch>
        </p:blipFill>
        <p:spPr>
          <a:xfrm>
            <a:off x="10972962" y="5916705"/>
            <a:ext cx="930223" cy="797859"/>
          </a:xfrm>
          <a:prstGeom prst="rect">
            <a:avLst/>
          </a:prstGeom>
        </p:spPr>
      </p:pic>
    </p:spTree>
    <p:extLst>
      <p:ext uri="{BB962C8B-B14F-4D97-AF65-F5344CB8AC3E}">
        <p14:creationId xmlns:p14="http://schemas.microsoft.com/office/powerpoint/2010/main" val="971982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5165663-B9ED-E342-BD15-06890F7EA50A}"/>
              </a:ext>
            </a:extLst>
          </p:cNvPr>
          <p:cNvSpPr/>
          <p:nvPr/>
        </p:nvSpPr>
        <p:spPr>
          <a:xfrm>
            <a:off x="3625900" y="1589426"/>
            <a:ext cx="8718500" cy="4154984"/>
          </a:xfrm>
          <a:prstGeom prst="rect">
            <a:avLst/>
          </a:prstGeom>
        </p:spPr>
        <p:txBody>
          <a:bodyPr wrap="square" anchor="t">
            <a:spAutoFit/>
          </a:bodyPr>
          <a:lstStyle/>
          <a:p>
            <a:r>
              <a:rPr lang="en-US" sz="2400"/>
              <a:t>For the Lord is our God, and we are the people of </a:t>
            </a:r>
          </a:p>
          <a:p>
            <a:r>
              <a:rPr lang="en-US" sz="2400"/>
              <a:t>God’s pasture and the sheep of God’s hand.</a:t>
            </a:r>
            <a:endParaRPr lang="en-US" sz="2400">
              <a:cs typeface="Calibri"/>
            </a:endParaRPr>
          </a:p>
          <a:p>
            <a:r>
              <a:rPr lang="en-US" sz="2400"/>
              <a:t>Oh, that today you would hear God’s voice!</a:t>
            </a:r>
            <a:endParaRPr lang="en-US" sz="2400">
              <a:cs typeface="Calibri"/>
            </a:endParaRPr>
          </a:p>
          <a:p>
            <a:r>
              <a:rPr lang="en-US" sz="2400" b="1"/>
              <a:t>“Harden not your hearts,</a:t>
            </a:r>
            <a:endParaRPr lang="en-US" sz="2400" b="1">
              <a:cs typeface="Calibri"/>
            </a:endParaRPr>
          </a:p>
          <a:p>
            <a:r>
              <a:rPr lang="en-US" sz="2400" b="1"/>
              <a:t>as at </a:t>
            </a:r>
            <a:r>
              <a:rPr lang="en-US" sz="2400" b="1" err="1"/>
              <a:t>Meribah</a:t>
            </a:r>
            <a:r>
              <a:rPr lang="en-US" sz="2400" b="1"/>
              <a:t>, as on that day at </a:t>
            </a:r>
            <a:r>
              <a:rPr lang="en-US" sz="2400" b="1" err="1"/>
              <a:t>Massah</a:t>
            </a:r>
            <a:r>
              <a:rPr lang="en-US" sz="2400" b="1"/>
              <a:t> in the desert.</a:t>
            </a:r>
            <a:endParaRPr lang="en-US" sz="2400" b="1">
              <a:cs typeface="Calibri"/>
            </a:endParaRPr>
          </a:p>
          <a:p>
            <a:r>
              <a:rPr lang="en-US" sz="2400"/>
              <a:t>There your ancestors tested me,</a:t>
            </a:r>
            <a:endParaRPr lang="en-US" sz="2400">
              <a:cs typeface="Calibri"/>
            </a:endParaRPr>
          </a:p>
          <a:p>
            <a:r>
              <a:rPr lang="en-US" sz="2400"/>
              <a:t>they put me to the test, though they had seen my works.</a:t>
            </a:r>
            <a:endParaRPr lang="en-US" sz="2400">
              <a:cs typeface="Calibri" panose="020F0502020204030204"/>
            </a:endParaRPr>
          </a:p>
          <a:p>
            <a:r>
              <a:rPr lang="en-US" sz="2400" b="1"/>
              <a:t>Forty years I loathed that generation, saying,</a:t>
            </a:r>
            <a:endParaRPr lang="en-US" sz="2400" b="1">
              <a:cs typeface="Calibri"/>
            </a:endParaRPr>
          </a:p>
          <a:p>
            <a:r>
              <a:rPr lang="en-US" sz="2400" b="1"/>
              <a:t>‘The heart of this people goes astray; they do not know my ways.’</a:t>
            </a:r>
            <a:endParaRPr lang="en-US" sz="2400" b="1">
              <a:cs typeface="Calibri"/>
            </a:endParaRPr>
          </a:p>
          <a:p>
            <a:r>
              <a:rPr lang="en-US" sz="2400"/>
              <a:t>Indeed I swore in my anger,</a:t>
            </a:r>
            <a:endParaRPr lang="en-US" sz="2400">
              <a:cs typeface="Calibri"/>
            </a:endParaRPr>
          </a:p>
          <a:p>
            <a:r>
              <a:rPr lang="en-US" sz="2400"/>
              <a:t>‘They shall never come to my rest.’”</a:t>
            </a:r>
            <a:endParaRPr lang="en-US" sz="2400">
              <a:cs typeface="Calibri"/>
            </a:endParaRPr>
          </a:p>
        </p:txBody>
      </p:sp>
      <p:pic>
        <p:nvPicPr>
          <p:cNvPr id="3" name="Picture 2">
            <a:extLst>
              <a:ext uri="{FF2B5EF4-FFF2-40B4-BE49-F238E27FC236}">
                <a16:creationId xmlns:a16="http://schemas.microsoft.com/office/drawing/2014/main" id="{7AAFB0CD-AB71-C74F-B214-2CE956B5129A}"/>
              </a:ext>
            </a:extLst>
          </p:cNvPr>
          <p:cNvPicPr>
            <a:picLocks noChangeAspect="1"/>
          </p:cNvPicPr>
          <p:nvPr/>
        </p:nvPicPr>
        <p:blipFill>
          <a:blip r:embed="rId3"/>
          <a:stretch>
            <a:fillRect/>
          </a:stretch>
        </p:blipFill>
        <p:spPr>
          <a:xfrm>
            <a:off x="206794" y="1133315"/>
            <a:ext cx="3266706" cy="4615440"/>
          </a:xfrm>
          <a:prstGeom prst="rect">
            <a:avLst/>
          </a:prstGeom>
        </p:spPr>
      </p:pic>
      <p:pic>
        <p:nvPicPr>
          <p:cNvPr id="5" name="Picture 4">
            <a:extLst>
              <a:ext uri="{FF2B5EF4-FFF2-40B4-BE49-F238E27FC236}">
                <a16:creationId xmlns:a16="http://schemas.microsoft.com/office/drawing/2014/main" id="{A73ECF68-CEA5-444E-86D8-5DDA5D335674}"/>
              </a:ext>
            </a:extLst>
          </p:cNvPr>
          <p:cNvPicPr>
            <a:picLocks noChangeAspect="1"/>
          </p:cNvPicPr>
          <p:nvPr/>
        </p:nvPicPr>
        <p:blipFill>
          <a:blip r:embed="rId4"/>
          <a:stretch>
            <a:fillRect/>
          </a:stretch>
        </p:blipFill>
        <p:spPr>
          <a:xfrm>
            <a:off x="10972962" y="5916705"/>
            <a:ext cx="930223" cy="797859"/>
          </a:xfrm>
          <a:prstGeom prst="rect">
            <a:avLst/>
          </a:prstGeom>
        </p:spPr>
      </p:pic>
    </p:spTree>
    <p:extLst>
      <p:ext uri="{BB962C8B-B14F-4D97-AF65-F5344CB8AC3E}">
        <p14:creationId xmlns:p14="http://schemas.microsoft.com/office/powerpoint/2010/main" val="3575856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5165663-B9ED-E342-BD15-06890F7EA50A}"/>
              </a:ext>
            </a:extLst>
          </p:cNvPr>
          <p:cNvSpPr/>
          <p:nvPr/>
        </p:nvSpPr>
        <p:spPr>
          <a:xfrm>
            <a:off x="4111174" y="1645597"/>
            <a:ext cx="7222573" cy="461665"/>
          </a:xfrm>
          <a:prstGeom prst="rect">
            <a:avLst/>
          </a:prstGeom>
        </p:spPr>
        <p:txBody>
          <a:bodyPr wrap="square" anchor="t">
            <a:spAutoFit/>
          </a:bodyPr>
          <a:lstStyle/>
          <a:p>
            <a:endParaRPr lang="en-US" sz="2400">
              <a:cs typeface="Calibri"/>
            </a:endParaRPr>
          </a:p>
        </p:txBody>
      </p:sp>
      <p:pic>
        <p:nvPicPr>
          <p:cNvPr id="3" name="Picture 2">
            <a:extLst>
              <a:ext uri="{FF2B5EF4-FFF2-40B4-BE49-F238E27FC236}">
                <a16:creationId xmlns:a16="http://schemas.microsoft.com/office/drawing/2014/main" id="{7AAFB0CD-AB71-C74F-B214-2CE956B5129A}"/>
              </a:ext>
            </a:extLst>
          </p:cNvPr>
          <p:cNvPicPr>
            <a:picLocks noChangeAspect="1"/>
          </p:cNvPicPr>
          <p:nvPr/>
        </p:nvPicPr>
        <p:blipFill>
          <a:blip r:embed="rId3"/>
          <a:stretch>
            <a:fillRect/>
          </a:stretch>
        </p:blipFill>
        <p:spPr>
          <a:xfrm>
            <a:off x="206794" y="1133315"/>
            <a:ext cx="3266706" cy="4615440"/>
          </a:xfrm>
          <a:prstGeom prst="rect">
            <a:avLst/>
          </a:prstGeom>
        </p:spPr>
      </p:pic>
      <p:pic>
        <p:nvPicPr>
          <p:cNvPr id="5" name="Picture 4">
            <a:extLst>
              <a:ext uri="{FF2B5EF4-FFF2-40B4-BE49-F238E27FC236}">
                <a16:creationId xmlns:a16="http://schemas.microsoft.com/office/drawing/2014/main" id="{A73ECF68-CEA5-444E-86D8-5DDA5D335674}"/>
              </a:ext>
            </a:extLst>
          </p:cNvPr>
          <p:cNvPicPr>
            <a:picLocks noChangeAspect="1"/>
          </p:cNvPicPr>
          <p:nvPr/>
        </p:nvPicPr>
        <p:blipFill>
          <a:blip r:embed="rId4"/>
          <a:stretch>
            <a:fillRect/>
          </a:stretch>
        </p:blipFill>
        <p:spPr>
          <a:xfrm>
            <a:off x="10972962" y="5916705"/>
            <a:ext cx="930223" cy="797859"/>
          </a:xfrm>
          <a:prstGeom prst="rect">
            <a:avLst/>
          </a:prstGeom>
        </p:spPr>
      </p:pic>
      <p:pic>
        <p:nvPicPr>
          <p:cNvPr id="2" name="Picture 3" descr="A screenshot of a cell phone&#10;&#10;Description generated with very high confidence">
            <a:extLst>
              <a:ext uri="{FF2B5EF4-FFF2-40B4-BE49-F238E27FC236}">
                <a16:creationId xmlns:a16="http://schemas.microsoft.com/office/drawing/2014/main" id="{F3D908F1-8758-4564-9F8B-4576EA8807BE}"/>
              </a:ext>
            </a:extLst>
          </p:cNvPr>
          <p:cNvPicPr>
            <a:picLocks noChangeAspect="1"/>
          </p:cNvPicPr>
          <p:nvPr/>
        </p:nvPicPr>
        <p:blipFill>
          <a:blip r:embed="rId5"/>
          <a:stretch>
            <a:fillRect/>
          </a:stretch>
        </p:blipFill>
        <p:spPr>
          <a:xfrm>
            <a:off x="3689230" y="1495556"/>
            <a:ext cx="7947803" cy="3895644"/>
          </a:xfrm>
          <a:prstGeom prst="rect">
            <a:avLst/>
          </a:prstGeom>
        </p:spPr>
      </p:pic>
      <p:sp>
        <p:nvSpPr>
          <p:cNvPr id="7" name="TextBox 6">
            <a:extLst>
              <a:ext uri="{FF2B5EF4-FFF2-40B4-BE49-F238E27FC236}">
                <a16:creationId xmlns:a16="http://schemas.microsoft.com/office/drawing/2014/main" id="{BF4680FE-6225-4CFF-8005-4E92BF171EC3}"/>
              </a:ext>
            </a:extLst>
          </p:cNvPr>
          <p:cNvSpPr txBox="1"/>
          <p:nvPr/>
        </p:nvSpPr>
        <p:spPr>
          <a:xfrm>
            <a:off x="4019910" y="828136"/>
            <a:ext cx="491418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Gospel Acclamation – ELW page 216</a:t>
            </a:r>
            <a:endParaRPr lang="en-US" b="1">
              <a:cs typeface="Calibri"/>
            </a:endParaRPr>
          </a:p>
        </p:txBody>
      </p:sp>
    </p:spTree>
    <p:extLst>
      <p:ext uri="{BB962C8B-B14F-4D97-AF65-F5344CB8AC3E}">
        <p14:creationId xmlns:p14="http://schemas.microsoft.com/office/powerpoint/2010/main" val="1791452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6">
            <a:extLst>
              <a:ext uri="{FF2B5EF4-FFF2-40B4-BE49-F238E27FC236}">
                <a16:creationId xmlns:a16="http://schemas.microsoft.com/office/drawing/2014/main" id="{01C9CC24-B375-4226-BF2B-61FADBBA6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8">
            <a:extLst>
              <a:ext uri="{FF2B5EF4-FFF2-40B4-BE49-F238E27FC236}">
                <a16:creationId xmlns:a16="http://schemas.microsoft.com/office/drawing/2014/main" id="{CD70A28E-4FD8-4474-A206-E15B5EBB3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084747"/>
            <a:ext cx="12188952" cy="3294207"/>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0">
            <a:extLst>
              <a:ext uri="{FF2B5EF4-FFF2-40B4-BE49-F238E27FC236}">
                <a16:creationId xmlns:a16="http://schemas.microsoft.com/office/drawing/2014/main" id="{39647E21-5366-4638-AC97-D8CD4111EB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l="8235" r="8214" b="45501"/>
          <a:stretch>
            <a:fillRect/>
          </a:stretch>
        </p:blipFill>
        <p:spPr>
          <a:xfrm flipV="1">
            <a:off x="0" y="0"/>
            <a:ext cx="12191999" cy="4473360"/>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753925" y="2076450"/>
            <a:ext cx="10684151" cy="1345134"/>
          </a:xfrm>
        </p:spPr>
        <p:txBody>
          <a:bodyPr vert="horz" lIns="91440" tIns="45720" rIns="91440" bIns="45720" rtlCol="0" anchor="ctr">
            <a:normAutofit/>
          </a:bodyPr>
          <a:lstStyle/>
          <a:p>
            <a:pPr algn="ctr"/>
            <a:r>
              <a:rPr lang="en-US" b="1">
                <a:solidFill>
                  <a:schemeClr val="bg1"/>
                </a:solidFill>
              </a:rPr>
              <a:t>John 7:14-31, 37-39</a:t>
            </a:r>
            <a:endParaRPr lang="en-US" sz="4300" b="1" i="1" kern="1200">
              <a:solidFill>
                <a:srgbClr val="FFFFFF"/>
              </a:solidFill>
              <a:latin typeface="+mj-lt"/>
              <a:ea typeface="+mj-ea"/>
              <a:cs typeface="+mj-cs"/>
            </a:endParaRPr>
          </a:p>
        </p:txBody>
      </p:sp>
      <p:pic>
        <p:nvPicPr>
          <p:cNvPr id="12" name="Picture 11">
            <a:extLst>
              <a:ext uri="{FF2B5EF4-FFF2-40B4-BE49-F238E27FC236}">
                <a16:creationId xmlns:a16="http://schemas.microsoft.com/office/drawing/2014/main" id="{7B86DF45-6BFD-8645-9531-88D216BB027F}"/>
              </a:ext>
            </a:extLst>
          </p:cNvPr>
          <p:cNvPicPr>
            <a:picLocks noChangeAspect="1"/>
          </p:cNvPicPr>
          <p:nvPr/>
        </p:nvPicPr>
        <p:blipFill>
          <a:blip r:embed="rId4"/>
          <a:stretch>
            <a:fillRect/>
          </a:stretch>
        </p:blipFill>
        <p:spPr>
          <a:xfrm>
            <a:off x="10972962" y="5916705"/>
            <a:ext cx="930223" cy="797859"/>
          </a:xfrm>
          <a:prstGeom prst="rect">
            <a:avLst/>
          </a:prstGeom>
        </p:spPr>
      </p:pic>
      <p:sp>
        <p:nvSpPr>
          <p:cNvPr id="3" name="TextBox 2">
            <a:extLst>
              <a:ext uri="{FF2B5EF4-FFF2-40B4-BE49-F238E27FC236}">
                <a16:creationId xmlns:a16="http://schemas.microsoft.com/office/drawing/2014/main" id="{BF57C6BF-C061-4F1A-8A69-1186419CC9B6}"/>
              </a:ext>
            </a:extLst>
          </p:cNvPr>
          <p:cNvSpPr txBox="1"/>
          <p:nvPr/>
        </p:nvSpPr>
        <p:spPr>
          <a:xfrm>
            <a:off x="2769079" y="4810664"/>
            <a:ext cx="669697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The holy gospel according to John, the 7th Chapter</a:t>
            </a:r>
          </a:p>
          <a:p>
            <a:pPr algn="ctr"/>
            <a:r>
              <a:rPr lang="en-US" b="1">
                <a:cs typeface="Calibri"/>
              </a:rPr>
              <a:t>Glory to you, O Lord</a:t>
            </a:r>
          </a:p>
        </p:txBody>
      </p:sp>
    </p:spTree>
    <p:extLst>
      <p:ext uri="{BB962C8B-B14F-4D97-AF65-F5344CB8AC3E}">
        <p14:creationId xmlns:p14="http://schemas.microsoft.com/office/powerpoint/2010/main" val="1639411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81E7530-396C-45F0-92F4-A885648D16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F77E162-3CBF-924E-AEC1-94AE41AA3F58}"/>
              </a:ext>
            </a:extLst>
          </p:cNvPr>
          <p:cNvPicPr>
            <a:picLocks noChangeAspect="1"/>
          </p:cNvPicPr>
          <p:nvPr/>
        </p:nvPicPr>
        <p:blipFill rotWithShape="1">
          <a:blip r:embed="rId3"/>
          <a:srcRect l="5374"/>
          <a:stretch/>
        </p:blipFill>
        <p:spPr>
          <a:xfrm>
            <a:off x="603671" y="-1"/>
            <a:ext cx="11588329" cy="6857999"/>
          </a:xfrm>
          <a:prstGeom prst="rect">
            <a:avLst/>
          </a:prstGeom>
        </p:spPr>
      </p:pic>
      <p:sp>
        <p:nvSpPr>
          <p:cNvPr id="24" name="Rectangle 23">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19898" cy="6858000"/>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81DE8B58-F373-409E-A253-4380A66091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1188720" y="73152"/>
            <a:chExt cx="1178966" cy="232963"/>
          </a:xfrm>
        </p:grpSpPr>
        <p:sp>
          <p:nvSpPr>
            <p:cNvPr id="29" name="Rectangle 64">
              <a:extLst>
                <a:ext uri="{FF2B5EF4-FFF2-40B4-BE49-F238E27FC236}">
                  <a16:creationId xmlns:a16="http://schemas.microsoft.com/office/drawing/2014/main" id="{F5ACE265-D22D-48CC-99DE-EB81AE922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6FE80EEA-F4ED-4436-8861-0BEAAEFE76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C3642BC8-86E8-47D0-8846-3E4D49E4B4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82D35214-3634-4180-BF0E-45B614516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15BE89E6-3D1C-42B5-A950-E72889F8BB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473771CC-5097-4E08-9606-24B0BC9A0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4">
              <a:extLst>
                <a:ext uri="{FF2B5EF4-FFF2-40B4-BE49-F238E27FC236}">
                  <a16:creationId xmlns:a16="http://schemas.microsoft.com/office/drawing/2014/main" id="{BE872634-00DA-47BD-880D-5C05FFADC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6">
              <a:extLst>
                <a:ext uri="{FF2B5EF4-FFF2-40B4-BE49-F238E27FC236}">
                  <a16:creationId xmlns:a16="http://schemas.microsoft.com/office/drawing/2014/main" id="{4F151F5C-DE9B-460E-BC51-471F4A8A5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34557B8A-4D2F-4D0D-B746-59EA85318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C764CD8E-E409-4E9B-8E87-746DDE36D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4">
              <a:extLst>
                <a:ext uri="{FF2B5EF4-FFF2-40B4-BE49-F238E27FC236}">
                  <a16:creationId xmlns:a16="http://schemas.microsoft.com/office/drawing/2014/main" id="{8E27A01D-2F01-4286-9453-3FBF6E84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6">
              <a:extLst>
                <a:ext uri="{FF2B5EF4-FFF2-40B4-BE49-F238E27FC236}">
                  <a16:creationId xmlns:a16="http://schemas.microsoft.com/office/drawing/2014/main" id="{460487A5-12EB-422E-9588-8FF06FAF73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4">
              <a:extLst>
                <a:ext uri="{FF2B5EF4-FFF2-40B4-BE49-F238E27FC236}">
                  <a16:creationId xmlns:a16="http://schemas.microsoft.com/office/drawing/2014/main" id="{7D522D20-C9F7-4B34-9066-4B43ADAAB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6">
              <a:extLst>
                <a:ext uri="{FF2B5EF4-FFF2-40B4-BE49-F238E27FC236}">
                  <a16:creationId xmlns:a16="http://schemas.microsoft.com/office/drawing/2014/main" id="{97B04F2C-295B-447A-8941-0AD4F55516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4">
              <a:extLst>
                <a:ext uri="{FF2B5EF4-FFF2-40B4-BE49-F238E27FC236}">
                  <a16:creationId xmlns:a16="http://schemas.microsoft.com/office/drawing/2014/main" id="{17D7FF91-B366-4534-B9B4-5710926EE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6">
              <a:extLst>
                <a:ext uri="{FF2B5EF4-FFF2-40B4-BE49-F238E27FC236}">
                  <a16:creationId xmlns:a16="http://schemas.microsoft.com/office/drawing/2014/main" id="{B5B8116C-ADD9-4826-9C37-270377E8F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64">
              <a:extLst>
                <a:ext uri="{FF2B5EF4-FFF2-40B4-BE49-F238E27FC236}">
                  <a16:creationId xmlns:a16="http://schemas.microsoft.com/office/drawing/2014/main" id="{22D01D96-8DB8-40BF-83AC-4CA49EC263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6">
              <a:extLst>
                <a:ext uri="{FF2B5EF4-FFF2-40B4-BE49-F238E27FC236}">
                  <a16:creationId xmlns:a16="http://schemas.microsoft.com/office/drawing/2014/main" id="{44B584CD-5E60-4B15-847C-B30D15DA1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4">
              <a:extLst>
                <a:ext uri="{FF2B5EF4-FFF2-40B4-BE49-F238E27FC236}">
                  <a16:creationId xmlns:a16="http://schemas.microsoft.com/office/drawing/2014/main" id="{CF2BB7DC-B968-4F0B-9748-BF0E6E29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6">
              <a:extLst>
                <a:ext uri="{FF2B5EF4-FFF2-40B4-BE49-F238E27FC236}">
                  <a16:creationId xmlns:a16="http://schemas.microsoft.com/office/drawing/2014/main" id="{CF12C159-3F09-4861-9450-ECD5DB310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Rectangle 49">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D2EAF0B-ECEC-4C66-9234-12D882213A1F}"/>
              </a:ext>
            </a:extLst>
          </p:cNvPr>
          <p:cNvSpPr txBox="1"/>
          <p:nvPr/>
        </p:nvSpPr>
        <p:spPr>
          <a:xfrm>
            <a:off x="1166649" y="479853"/>
            <a:ext cx="3874685" cy="608648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fontScale="92500" lnSpcReduction="10000"/>
          </a:bodyPr>
          <a:lstStyle/>
          <a:p>
            <a:pPr>
              <a:lnSpc>
                <a:spcPct val="90000"/>
              </a:lnSpc>
              <a:spcAft>
                <a:spcPts val="600"/>
              </a:spcAft>
            </a:pPr>
            <a:r>
              <a:rPr lang="en-US" sz="1600" b="1">
                <a:solidFill>
                  <a:schemeClr val="bg1"/>
                </a:solidFill>
              </a:rPr>
              <a:t>14 </a:t>
            </a:r>
            <a:r>
              <a:rPr lang="en-US" sz="1600">
                <a:solidFill>
                  <a:schemeClr val="bg1"/>
                </a:solidFill>
              </a:rPr>
              <a:t>About the middle of the festival Jesus went up into the temple and began to teach. </a:t>
            </a:r>
            <a:r>
              <a:rPr lang="en-US" sz="1600" b="1">
                <a:solidFill>
                  <a:schemeClr val="bg1"/>
                </a:solidFill>
              </a:rPr>
              <a:t>15 </a:t>
            </a:r>
            <a:r>
              <a:rPr lang="en-US" sz="1600">
                <a:solidFill>
                  <a:schemeClr val="bg1"/>
                </a:solidFill>
              </a:rPr>
              <a:t>The Jews were astonished at it, saying, “How does this man have such learning, when he has never been taught?” </a:t>
            </a:r>
            <a:r>
              <a:rPr lang="en-US" sz="1600" b="1">
                <a:solidFill>
                  <a:schemeClr val="bg1"/>
                </a:solidFill>
              </a:rPr>
              <a:t>16 </a:t>
            </a:r>
            <a:r>
              <a:rPr lang="en-US" sz="1600">
                <a:solidFill>
                  <a:schemeClr val="bg1"/>
                </a:solidFill>
              </a:rPr>
              <a:t>Then Jesus answered them, “My teaching is not mine but his who sent me. </a:t>
            </a:r>
            <a:r>
              <a:rPr lang="en-US" sz="1600" b="1">
                <a:solidFill>
                  <a:schemeClr val="bg1"/>
                </a:solidFill>
              </a:rPr>
              <a:t>17 </a:t>
            </a:r>
            <a:r>
              <a:rPr lang="en-US" sz="1600">
                <a:solidFill>
                  <a:schemeClr val="bg1"/>
                </a:solidFill>
              </a:rPr>
              <a:t>Anyone who resolves to do the will of God will know whether the teaching is from God or whether I am speaking on my own. </a:t>
            </a:r>
            <a:r>
              <a:rPr lang="en-US" sz="1600" b="1">
                <a:solidFill>
                  <a:schemeClr val="bg1"/>
                </a:solidFill>
              </a:rPr>
              <a:t>18 </a:t>
            </a:r>
            <a:r>
              <a:rPr lang="en-US" sz="1600">
                <a:solidFill>
                  <a:schemeClr val="bg1"/>
                </a:solidFill>
              </a:rPr>
              <a:t>Those who speak on their own seek their own glory; but the one who seeks the glory of him who sent him is true, and there is nothing false in him.</a:t>
            </a:r>
          </a:p>
          <a:p>
            <a:pPr>
              <a:lnSpc>
                <a:spcPct val="90000"/>
              </a:lnSpc>
              <a:spcAft>
                <a:spcPts val="600"/>
              </a:spcAft>
            </a:pPr>
            <a:endParaRPr lang="en-US" sz="1600">
              <a:solidFill>
                <a:schemeClr val="bg1"/>
              </a:solidFill>
            </a:endParaRPr>
          </a:p>
          <a:p>
            <a:pPr>
              <a:lnSpc>
                <a:spcPct val="90000"/>
              </a:lnSpc>
              <a:spcAft>
                <a:spcPts val="600"/>
              </a:spcAft>
            </a:pPr>
            <a:r>
              <a:rPr lang="en-US" sz="1600" b="1">
                <a:solidFill>
                  <a:schemeClr val="bg1"/>
                </a:solidFill>
              </a:rPr>
              <a:t>19 </a:t>
            </a:r>
            <a:r>
              <a:rPr lang="en-US" sz="1600">
                <a:solidFill>
                  <a:schemeClr val="bg1"/>
                </a:solidFill>
              </a:rPr>
              <a:t>“Did not Moses give you the law? Yet none of you keeps the law. Why are you looking for an opportunity to kill me?” </a:t>
            </a:r>
            <a:r>
              <a:rPr lang="en-US" sz="1600" b="1">
                <a:solidFill>
                  <a:schemeClr val="bg1"/>
                </a:solidFill>
              </a:rPr>
              <a:t>20 </a:t>
            </a:r>
            <a:r>
              <a:rPr lang="en-US" sz="1600">
                <a:solidFill>
                  <a:schemeClr val="bg1"/>
                </a:solidFill>
              </a:rPr>
              <a:t>The crowd answered, “You have a demon! Who is trying to kill you?” </a:t>
            </a:r>
            <a:r>
              <a:rPr lang="en-US" sz="1600" b="1">
                <a:solidFill>
                  <a:schemeClr val="bg1"/>
                </a:solidFill>
              </a:rPr>
              <a:t>21 </a:t>
            </a:r>
            <a:r>
              <a:rPr lang="en-US" sz="1600">
                <a:solidFill>
                  <a:schemeClr val="bg1"/>
                </a:solidFill>
              </a:rPr>
              <a:t>Jesus answered them, “I performed one work, and all of you are astonished. </a:t>
            </a:r>
            <a:r>
              <a:rPr lang="en-US" sz="1600" b="1">
                <a:solidFill>
                  <a:schemeClr val="bg1"/>
                </a:solidFill>
              </a:rPr>
              <a:t>22 </a:t>
            </a:r>
            <a:r>
              <a:rPr lang="en-US" sz="1600">
                <a:solidFill>
                  <a:schemeClr val="bg1"/>
                </a:solidFill>
              </a:rPr>
              <a:t>Moses gave you circumcision (it is, of course, not from Moses, but from the patriarchs), and you circumcise a man on the sabbath. </a:t>
            </a:r>
            <a:r>
              <a:rPr lang="en-US" sz="1600" b="1">
                <a:solidFill>
                  <a:schemeClr val="bg1"/>
                </a:solidFill>
              </a:rPr>
              <a:t>23 </a:t>
            </a:r>
            <a:r>
              <a:rPr lang="en-US" sz="1600">
                <a:solidFill>
                  <a:schemeClr val="bg1"/>
                </a:solidFill>
              </a:rPr>
              <a:t>If a man receives circumcision on the sabbath in order that the law of Moses may not be broken, are you angry with me because I healed a man’s whole body on the sabbath? </a:t>
            </a:r>
            <a:r>
              <a:rPr lang="en-US" sz="1600" b="1">
                <a:solidFill>
                  <a:schemeClr val="bg1"/>
                </a:solidFill>
              </a:rPr>
              <a:t>24 </a:t>
            </a:r>
            <a:r>
              <a:rPr lang="en-US" sz="1600">
                <a:solidFill>
                  <a:schemeClr val="bg1"/>
                </a:solidFill>
              </a:rPr>
              <a:t>Do not judge by appearances, but judge with right judgment.”</a:t>
            </a:r>
          </a:p>
          <a:p>
            <a:pPr>
              <a:lnSpc>
                <a:spcPct val="90000"/>
              </a:lnSpc>
              <a:spcAft>
                <a:spcPts val="600"/>
              </a:spcAft>
            </a:pPr>
            <a:endParaRPr lang="en-US" sz="1600">
              <a:solidFill>
                <a:schemeClr val="bg1"/>
              </a:solidFill>
            </a:endParaRPr>
          </a:p>
        </p:txBody>
      </p:sp>
    </p:spTree>
    <p:extLst>
      <p:ext uri="{BB962C8B-B14F-4D97-AF65-F5344CB8AC3E}">
        <p14:creationId xmlns:p14="http://schemas.microsoft.com/office/powerpoint/2010/main" val="505292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81E7530-396C-45F0-92F4-A885648D16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4706084-A0CA-1943-98F8-6FA3D2244DFA}"/>
              </a:ext>
            </a:extLst>
          </p:cNvPr>
          <p:cNvPicPr>
            <a:picLocks noChangeAspect="1"/>
          </p:cNvPicPr>
          <p:nvPr/>
        </p:nvPicPr>
        <p:blipFill rotWithShape="1">
          <a:blip r:embed="rId3"/>
          <a:srcRect l="5374"/>
          <a:stretch/>
        </p:blipFill>
        <p:spPr>
          <a:xfrm>
            <a:off x="603671" y="-1"/>
            <a:ext cx="11588329" cy="6857999"/>
          </a:xfrm>
          <a:prstGeom prst="rect">
            <a:avLst/>
          </a:prstGeom>
        </p:spPr>
      </p:pic>
      <p:sp>
        <p:nvSpPr>
          <p:cNvPr id="24" name="Rectangle 23">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19898" cy="6858000"/>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81DE8B58-F373-409E-A253-4380A66091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1188720" y="73152"/>
            <a:chExt cx="1178966" cy="232963"/>
          </a:xfrm>
        </p:grpSpPr>
        <p:sp>
          <p:nvSpPr>
            <p:cNvPr id="29" name="Rectangle 64">
              <a:extLst>
                <a:ext uri="{FF2B5EF4-FFF2-40B4-BE49-F238E27FC236}">
                  <a16:creationId xmlns:a16="http://schemas.microsoft.com/office/drawing/2014/main" id="{F5ACE265-D22D-48CC-99DE-EB81AE922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6FE80EEA-F4ED-4436-8861-0BEAAEFE76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C3642BC8-86E8-47D0-8846-3E4D49E4B4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82D35214-3634-4180-BF0E-45B614516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15BE89E6-3D1C-42B5-A950-E72889F8BB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473771CC-5097-4E08-9606-24B0BC9A0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4">
              <a:extLst>
                <a:ext uri="{FF2B5EF4-FFF2-40B4-BE49-F238E27FC236}">
                  <a16:creationId xmlns:a16="http://schemas.microsoft.com/office/drawing/2014/main" id="{BE872634-00DA-47BD-880D-5C05FFADC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6">
              <a:extLst>
                <a:ext uri="{FF2B5EF4-FFF2-40B4-BE49-F238E27FC236}">
                  <a16:creationId xmlns:a16="http://schemas.microsoft.com/office/drawing/2014/main" id="{4F151F5C-DE9B-460E-BC51-471F4A8A5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34557B8A-4D2F-4D0D-B746-59EA85318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C764CD8E-E409-4E9B-8E87-746DDE36D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4">
              <a:extLst>
                <a:ext uri="{FF2B5EF4-FFF2-40B4-BE49-F238E27FC236}">
                  <a16:creationId xmlns:a16="http://schemas.microsoft.com/office/drawing/2014/main" id="{8E27A01D-2F01-4286-9453-3FBF6E84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66">
              <a:extLst>
                <a:ext uri="{FF2B5EF4-FFF2-40B4-BE49-F238E27FC236}">
                  <a16:creationId xmlns:a16="http://schemas.microsoft.com/office/drawing/2014/main" id="{460487A5-12EB-422E-9588-8FF06FAF73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4">
              <a:extLst>
                <a:ext uri="{FF2B5EF4-FFF2-40B4-BE49-F238E27FC236}">
                  <a16:creationId xmlns:a16="http://schemas.microsoft.com/office/drawing/2014/main" id="{7D522D20-C9F7-4B34-9066-4B43ADAAB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6">
              <a:extLst>
                <a:ext uri="{FF2B5EF4-FFF2-40B4-BE49-F238E27FC236}">
                  <a16:creationId xmlns:a16="http://schemas.microsoft.com/office/drawing/2014/main" id="{97B04F2C-295B-447A-8941-0AD4F55516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4">
              <a:extLst>
                <a:ext uri="{FF2B5EF4-FFF2-40B4-BE49-F238E27FC236}">
                  <a16:creationId xmlns:a16="http://schemas.microsoft.com/office/drawing/2014/main" id="{17D7FF91-B366-4534-B9B4-5710926EE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66">
              <a:extLst>
                <a:ext uri="{FF2B5EF4-FFF2-40B4-BE49-F238E27FC236}">
                  <a16:creationId xmlns:a16="http://schemas.microsoft.com/office/drawing/2014/main" id="{B5B8116C-ADD9-4826-9C37-270377E8F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64">
              <a:extLst>
                <a:ext uri="{FF2B5EF4-FFF2-40B4-BE49-F238E27FC236}">
                  <a16:creationId xmlns:a16="http://schemas.microsoft.com/office/drawing/2014/main" id="{22D01D96-8DB8-40BF-83AC-4CA49EC263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6">
              <a:extLst>
                <a:ext uri="{FF2B5EF4-FFF2-40B4-BE49-F238E27FC236}">
                  <a16:creationId xmlns:a16="http://schemas.microsoft.com/office/drawing/2014/main" id="{44B584CD-5E60-4B15-847C-B30D15DA1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4">
              <a:extLst>
                <a:ext uri="{FF2B5EF4-FFF2-40B4-BE49-F238E27FC236}">
                  <a16:creationId xmlns:a16="http://schemas.microsoft.com/office/drawing/2014/main" id="{CF2BB7DC-B968-4F0B-9748-BF0E6E29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6">
              <a:extLst>
                <a:ext uri="{FF2B5EF4-FFF2-40B4-BE49-F238E27FC236}">
                  <a16:creationId xmlns:a16="http://schemas.microsoft.com/office/drawing/2014/main" id="{CF12C159-3F09-4861-9450-ECD5DB310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Rectangle 49">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05AED6B-1461-4786-80B2-02A3D2893C97}"/>
              </a:ext>
            </a:extLst>
          </p:cNvPr>
          <p:cNvSpPr txBox="1"/>
          <p:nvPr/>
        </p:nvSpPr>
        <p:spPr>
          <a:xfrm>
            <a:off x="863601" y="306115"/>
            <a:ext cx="4177734" cy="626022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fontScale="92500" lnSpcReduction="10000"/>
          </a:bodyPr>
          <a:lstStyle/>
          <a:p>
            <a:pPr>
              <a:lnSpc>
                <a:spcPct val="90000"/>
              </a:lnSpc>
              <a:spcAft>
                <a:spcPts val="600"/>
              </a:spcAft>
            </a:pPr>
            <a:r>
              <a:rPr lang="en-US" sz="1600" b="1" baseline="30000">
                <a:solidFill>
                  <a:schemeClr val="bg1"/>
                </a:solidFill>
              </a:rPr>
              <a:t>25 </a:t>
            </a:r>
            <a:r>
              <a:rPr lang="en-US" sz="1600">
                <a:solidFill>
                  <a:schemeClr val="bg1"/>
                </a:solidFill>
              </a:rPr>
              <a:t>Now some of the people of Jerusalem were saying, “Is not this the man whom they are trying to kill? </a:t>
            </a:r>
            <a:r>
              <a:rPr lang="en-US" sz="1600" b="1" baseline="30000">
                <a:solidFill>
                  <a:schemeClr val="bg1"/>
                </a:solidFill>
              </a:rPr>
              <a:t>26 </a:t>
            </a:r>
            <a:r>
              <a:rPr lang="en-US" sz="1600">
                <a:solidFill>
                  <a:schemeClr val="bg1"/>
                </a:solidFill>
              </a:rPr>
              <a:t>And here he is, speaking openly, but they say nothing to him! Can it be that the authorities really know that this is the Messiah?</a:t>
            </a:r>
            <a:r>
              <a:rPr lang="en-US" sz="1600" baseline="30000">
                <a:solidFill>
                  <a:schemeClr val="bg1"/>
                </a:solidFill>
              </a:rPr>
              <a:t>[</a:t>
            </a:r>
            <a:r>
              <a:rPr lang="en-US" sz="1600" baseline="30000">
                <a:solidFill>
                  <a:schemeClr val="bg1"/>
                </a:solidFill>
                <a:hlinkClick r:id="rId4"/>
              </a:rPr>
              <a:t>b</a:t>
            </a:r>
            <a:r>
              <a:rPr lang="en-US" sz="1600" baseline="30000">
                <a:solidFill>
                  <a:schemeClr val="bg1"/>
                </a:solidFill>
              </a:rPr>
              <a:t>]</a:t>
            </a:r>
            <a:r>
              <a:rPr lang="en-US" sz="1600">
                <a:solidFill>
                  <a:schemeClr val="bg1"/>
                </a:solidFill>
              </a:rPr>
              <a:t> </a:t>
            </a:r>
            <a:r>
              <a:rPr lang="en-US" sz="1600" b="1" baseline="30000">
                <a:solidFill>
                  <a:schemeClr val="bg1"/>
                </a:solidFill>
              </a:rPr>
              <a:t>27 </a:t>
            </a:r>
            <a:r>
              <a:rPr lang="en-US" sz="1600">
                <a:solidFill>
                  <a:schemeClr val="bg1"/>
                </a:solidFill>
              </a:rPr>
              <a:t>Yet we know where this man is from; but when the Messiah</a:t>
            </a:r>
            <a:r>
              <a:rPr lang="en-US" sz="1600" baseline="30000">
                <a:solidFill>
                  <a:schemeClr val="bg1"/>
                </a:solidFill>
              </a:rPr>
              <a:t>[</a:t>
            </a:r>
            <a:r>
              <a:rPr lang="en-US" sz="1600" baseline="30000">
                <a:solidFill>
                  <a:schemeClr val="bg1"/>
                </a:solidFill>
                <a:hlinkClick r:id="rId5"/>
              </a:rPr>
              <a:t>c</a:t>
            </a:r>
            <a:r>
              <a:rPr lang="en-US" sz="1600" baseline="30000">
                <a:solidFill>
                  <a:schemeClr val="bg1"/>
                </a:solidFill>
              </a:rPr>
              <a:t>]</a:t>
            </a:r>
            <a:r>
              <a:rPr lang="en-US" sz="1600">
                <a:solidFill>
                  <a:schemeClr val="bg1"/>
                </a:solidFill>
              </a:rPr>
              <a:t> comes, no one will know where he is from.” </a:t>
            </a:r>
            <a:r>
              <a:rPr lang="en-US" sz="1600" b="1" baseline="30000">
                <a:solidFill>
                  <a:schemeClr val="bg1"/>
                </a:solidFill>
              </a:rPr>
              <a:t>28 </a:t>
            </a:r>
            <a:r>
              <a:rPr lang="en-US" sz="1600">
                <a:solidFill>
                  <a:schemeClr val="bg1"/>
                </a:solidFill>
              </a:rPr>
              <a:t>Then Jesus cried out as he was teaching in the temple, “You know me, and you know where I am from. I have not come on my own. But the one who sent me is true, and you do not know him. </a:t>
            </a:r>
            <a:r>
              <a:rPr lang="en-US" sz="1600" b="1" baseline="30000">
                <a:solidFill>
                  <a:schemeClr val="bg1"/>
                </a:solidFill>
              </a:rPr>
              <a:t>29 </a:t>
            </a:r>
            <a:r>
              <a:rPr lang="en-US" sz="1600">
                <a:solidFill>
                  <a:schemeClr val="bg1"/>
                </a:solidFill>
              </a:rPr>
              <a:t>I know him, because I am from him, and he sent me.” </a:t>
            </a:r>
            <a:r>
              <a:rPr lang="en-US" sz="1600" b="1" baseline="30000">
                <a:solidFill>
                  <a:schemeClr val="bg1"/>
                </a:solidFill>
              </a:rPr>
              <a:t>30 </a:t>
            </a:r>
            <a:r>
              <a:rPr lang="en-US" sz="1600">
                <a:solidFill>
                  <a:schemeClr val="bg1"/>
                </a:solidFill>
              </a:rPr>
              <a:t>Then they tried to arrest him, but no one laid hands on him, because his hour had not yet come. </a:t>
            </a:r>
            <a:r>
              <a:rPr lang="en-US" sz="1600" b="1" baseline="30000">
                <a:solidFill>
                  <a:schemeClr val="bg1"/>
                </a:solidFill>
              </a:rPr>
              <a:t>31 </a:t>
            </a:r>
            <a:r>
              <a:rPr lang="en-US" sz="1600">
                <a:solidFill>
                  <a:schemeClr val="bg1"/>
                </a:solidFill>
              </a:rPr>
              <a:t>Yet many in the crowd believed in him and were saying, “When the Messiah</a:t>
            </a:r>
            <a:r>
              <a:rPr lang="en-US" sz="1600" baseline="30000">
                <a:solidFill>
                  <a:schemeClr val="bg1"/>
                </a:solidFill>
              </a:rPr>
              <a:t>[</a:t>
            </a:r>
            <a:r>
              <a:rPr lang="en-US" sz="1600" baseline="30000">
                <a:solidFill>
                  <a:schemeClr val="bg1"/>
                </a:solidFill>
                <a:hlinkClick r:id="rId6"/>
              </a:rPr>
              <a:t>d</a:t>
            </a:r>
            <a:r>
              <a:rPr lang="en-US" sz="1600" baseline="30000">
                <a:solidFill>
                  <a:schemeClr val="bg1"/>
                </a:solidFill>
              </a:rPr>
              <a:t>]</a:t>
            </a:r>
            <a:r>
              <a:rPr lang="en-US" sz="1600">
                <a:solidFill>
                  <a:schemeClr val="bg1"/>
                </a:solidFill>
              </a:rPr>
              <a:t> comes, will he do more signs than this man has done?"</a:t>
            </a:r>
            <a:br>
              <a:rPr lang="en-US" sz="1600">
                <a:solidFill>
                  <a:schemeClr val="bg1"/>
                </a:solidFill>
              </a:rPr>
            </a:br>
            <a:br>
              <a:rPr lang="en-US" sz="1600">
                <a:solidFill>
                  <a:schemeClr val="bg1"/>
                </a:solidFill>
              </a:rPr>
            </a:br>
            <a:r>
              <a:rPr lang="en-US" sz="1600">
                <a:solidFill>
                  <a:schemeClr val="bg1"/>
                </a:solidFill>
              </a:rPr>
              <a:t>37 On the last day of the festival, the great day, while Jesus was standing there, he cried out, “Let anyone who is thirsty come to me, </a:t>
            </a:r>
            <a:r>
              <a:rPr lang="en-US" sz="1600" b="1">
                <a:solidFill>
                  <a:schemeClr val="bg1"/>
                </a:solidFill>
              </a:rPr>
              <a:t>38 </a:t>
            </a:r>
            <a:r>
              <a:rPr lang="en-US" sz="1600">
                <a:solidFill>
                  <a:schemeClr val="bg1"/>
                </a:solidFill>
              </a:rPr>
              <a:t>and let the one who believes in me drink. As[</a:t>
            </a:r>
            <a:r>
              <a:rPr lang="en-US" sz="1600">
                <a:solidFill>
                  <a:schemeClr val="bg1"/>
                </a:solidFill>
                <a:hlinkClick r:id="rId7"/>
              </a:rPr>
              <a:t>a</a:t>
            </a:r>
            <a:r>
              <a:rPr lang="en-US" sz="1600">
                <a:solidFill>
                  <a:schemeClr val="bg1"/>
                </a:solidFill>
              </a:rPr>
              <a:t>] the scripture has said, ‘Out of the believer’s heart[</a:t>
            </a:r>
            <a:r>
              <a:rPr lang="en-US" sz="1600">
                <a:solidFill>
                  <a:schemeClr val="bg1"/>
                </a:solidFill>
                <a:hlinkClick r:id="rId8"/>
              </a:rPr>
              <a:t>b</a:t>
            </a:r>
            <a:r>
              <a:rPr lang="en-US" sz="1600">
                <a:solidFill>
                  <a:schemeClr val="bg1"/>
                </a:solidFill>
              </a:rPr>
              <a:t>] shall flow rivers of living water.’” </a:t>
            </a:r>
            <a:r>
              <a:rPr lang="en-US" sz="1600" b="1">
                <a:solidFill>
                  <a:schemeClr val="bg1"/>
                </a:solidFill>
              </a:rPr>
              <a:t>39 </a:t>
            </a:r>
            <a:r>
              <a:rPr lang="en-US" sz="1600">
                <a:solidFill>
                  <a:schemeClr val="bg1"/>
                </a:solidFill>
              </a:rPr>
              <a:t>Now he said this about the Spirit, which believers in him were to receive; for as yet there was no Spirit,[</a:t>
            </a:r>
            <a:r>
              <a:rPr lang="en-US" sz="1600">
                <a:solidFill>
                  <a:schemeClr val="bg1"/>
                </a:solidFill>
                <a:hlinkClick r:id="rId9"/>
              </a:rPr>
              <a:t>c</a:t>
            </a:r>
            <a:r>
              <a:rPr lang="en-US" sz="1600">
                <a:solidFill>
                  <a:schemeClr val="bg1"/>
                </a:solidFill>
              </a:rPr>
              <a:t>] because Jesus was not yet glorified.</a:t>
            </a:r>
            <a:br>
              <a:rPr lang="en-US" sz="1600">
                <a:solidFill>
                  <a:schemeClr val="bg1"/>
                </a:solidFill>
              </a:rPr>
            </a:br>
            <a:br>
              <a:rPr lang="en-US" sz="1600">
                <a:solidFill>
                  <a:schemeClr val="bg1"/>
                </a:solidFill>
              </a:rPr>
            </a:br>
            <a:r>
              <a:rPr lang="en-US" sz="1600">
                <a:solidFill>
                  <a:schemeClr val="bg1"/>
                </a:solidFill>
              </a:rPr>
              <a:t>The Gospel of the Lord.</a:t>
            </a:r>
            <a:br>
              <a:rPr lang="en-US" sz="1600">
                <a:solidFill>
                  <a:schemeClr val="bg1"/>
                </a:solidFill>
              </a:rPr>
            </a:br>
            <a:r>
              <a:rPr lang="en-US" sz="1600">
                <a:solidFill>
                  <a:schemeClr val="bg1"/>
                </a:solidFill>
              </a:rPr>
              <a:t>Praise to you, O Christ</a:t>
            </a:r>
          </a:p>
        </p:txBody>
      </p:sp>
    </p:spTree>
    <p:extLst>
      <p:ext uri="{BB962C8B-B14F-4D97-AF65-F5344CB8AC3E}">
        <p14:creationId xmlns:p14="http://schemas.microsoft.com/office/powerpoint/2010/main" val="2565174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8AB5DA3-6754-AE46-BD6E-1933759C7DF9}"/>
              </a:ext>
            </a:extLst>
          </p:cNvPr>
          <p:cNvPicPr>
            <a:picLocks noChangeAspect="1"/>
          </p:cNvPicPr>
          <p:nvPr/>
        </p:nvPicPr>
        <p:blipFill rotWithShape="1">
          <a:blip r:embed="rId3"/>
          <a:srcRect l="444"/>
          <a:stretch/>
        </p:blipFill>
        <p:spPr>
          <a:xfrm>
            <a:off x="20" y="10"/>
            <a:ext cx="12191980" cy="6857990"/>
          </a:xfrm>
          <a:prstGeom prst="rect">
            <a:avLst/>
          </a:prstGeom>
        </p:spPr>
      </p:pic>
      <p:sp>
        <p:nvSpPr>
          <p:cNvPr id="21"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8022020" y="3289737"/>
            <a:ext cx="3852041" cy="1834056"/>
          </a:xfrm>
        </p:spPr>
        <p:txBody>
          <a:bodyPr vert="horz" lIns="91440" tIns="45720" rIns="91440" bIns="45720" rtlCol="0" anchor="b">
            <a:noAutofit/>
          </a:bodyPr>
          <a:lstStyle/>
          <a:p>
            <a:pPr algn="ctr"/>
            <a:br>
              <a:rPr lang="en-US" sz="2800" b="1"/>
            </a:br>
            <a:r>
              <a:rPr lang="en-US" sz="2800" b="1"/>
              <a:t>“Let anyone who is thirsty come to me, and let the one who believes </a:t>
            </a:r>
            <a:br>
              <a:rPr lang="en-US" sz="2800" b="1"/>
            </a:br>
            <a:r>
              <a:rPr lang="en-US" sz="2800" b="1"/>
              <a:t>in me drink. “ </a:t>
            </a:r>
          </a:p>
        </p:txBody>
      </p:sp>
      <p:cxnSp>
        <p:nvCxnSpPr>
          <p:cNvPr id="23" name="Straight Connector 22">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6226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5EFA67-2952-D346-8A21-5BE777804AAC}"/>
              </a:ext>
            </a:extLst>
          </p:cNvPr>
          <p:cNvPicPr>
            <a:picLocks noChangeAspect="1"/>
          </p:cNvPicPr>
          <p:nvPr/>
        </p:nvPicPr>
        <p:blipFill rotWithShape="1">
          <a:blip r:embed="rId5"/>
          <a:srcRect t="7031" b="8699"/>
          <a:stretch/>
        </p:blipFill>
        <p:spPr>
          <a:xfrm>
            <a:off x="20" y="10"/>
            <a:ext cx="12191980" cy="6857989"/>
          </a:xfrm>
          <a:prstGeom prst="rect">
            <a:avLst/>
          </a:prstGeom>
        </p:spPr>
      </p:pic>
      <p:sp>
        <p:nvSpPr>
          <p:cNvPr id="6" name="Freeform: Shape 8">
            <a:extLst>
              <a:ext uri="{FF2B5EF4-FFF2-40B4-BE49-F238E27FC236}">
                <a16:creationId xmlns:a16="http://schemas.microsoft.com/office/drawing/2014/main" id="{569BBA9B-8F4E-4D2B-BEFA-41A4754433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0">
            <a:extLst>
              <a:ext uri="{FF2B5EF4-FFF2-40B4-BE49-F238E27FC236}">
                <a16:creationId xmlns:a16="http://schemas.microsoft.com/office/drawing/2014/main" id="{851012D1-8033-40B1-9EC0-91390FFC7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80943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id="{D291F021-C45C-4D44-A2B8-A789E386C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3444"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Bell Toll mp3" descr="Bell Toll mp3">
            <a:hlinkClick r:id="" action="ppaction://media"/>
            <a:extLst>
              <a:ext uri="{FF2B5EF4-FFF2-40B4-BE49-F238E27FC236}">
                <a16:creationId xmlns:a16="http://schemas.microsoft.com/office/drawing/2014/main" id="{6AE6DF47-DE1A-FC43-A1EC-893A491C0E99}"/>
              </a:ext>
            </a:extLst>
          </p:cNvPr>
          <p:cNvPicPr>
            <a:picLocks noChangeAspect="1"/>
          </p:cNvPicPr>
          <p:nvPr>
            <a:audioFile r:link="rId1"/>
            <p:extLst>
              <p:ext uri="{DAA4B4D4-6D71-4841-9C94-3DE7FCFB9230}">
                <p14:media xmlns:p14="http://schemas.microsoft.com/office/powerpoint/2010/main" r:embed="rId2">
                  <p14:trim end="153957.6125"/>
                  <p14:fade out="12150"/>
                </p14:media>
              </p:ext>
            </p:extLst>
          </p:nvPr>
        </p:nvPicPr>
        <p:blipFill>
          <a:blip r:embed="rId6"/>
          <a:stretch>
            <a:fillRect/>
          </a:stretch>
        </p:blipFill>
        <p:spPr>
          <a:xfrm>
            <a:off x="760628" y="5543550"/>
            <a:ext cx="812800" cy="812800"/>
          </a:xfrm>
          <a:prstGeom prst="rect">
            <a:avLst/>
          </a:prstGeom>
        </p:spPr>
      </p:pic>
      <p:sp>
        <p:nvSpPr>
          <p:cNvPr id="17" name="TextBox 16">
            <a:extLst>
              <a:ext uri="{FF2B5EF4-FFF2-40B4-BE49-F238E27FC236}">
                <a16:creationId xmlns:a16="http://schemas.microsoft.com/office/drawing/2014/main" id="{6890A6A7-06FD-D241-BFD7-046B37697680}"/>
              </a:ext>
            </a:extLst>
          </p:cNvPr>
          <p:cNvSpPr txBox="1"/>
          <p:nvPr/>
        </p:nvSpPr>
        <p:spPr>
          <a:xfrm>
            <a:off x="2121720" y="3282950"/>
            <a:ext cx="7010400" cy="584775"/>
          </a:xfrm>
          <a:prstGeom prst="rect">
            <a:avLst/>
          </a:prstGeom>
          <a:solidFill>
            <a:schemeClr val="bg1">
              <a:alpha val="69000"/>
            </a:schemeClr>
          </a:solidFill>
          <a:effectLst>
            <a:softEdge rad="88900"/>
          </a:effectLst>
        </p:spPr>
        <p:txBody>
          <a:bodyPr wrap="square" rtlCol="0">
            <a:spAutoFit/>
          </a:bodyPr>
          <a:lstStyle/>
          <a:p>
            <a:pPr algn="ctr"/>
            <a:r>
              <a:rPr lang="en-US" sz="3200">
                <a:solidFill>
                  <a:schemeClr val="tx2"/>
                </a:solidFill>
                <a:latin typeface="Mason" pitchFamily="2" charset="0"/>
              </a:rPr>
              <a:t>Silence for Reflection </a:t>
            </a:r>
          </a:p>
        </p:txBody>
      </p:sp>
    </p:spTree>
    <p:extLst>
      <p:ext uri="{BB962C8B-B14F-4D97-AF65-F5344CB8AC3E}">
        <p14:creationId xmlns:p14="http://schemas.microsoft.com/office/powerpoint/2010/main" val="219035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834" fill="hold"/>
                                        <p:tgtEl>
                                          <p:spTgt spid="16"/>
                                        </p:tgtEl>
                                      </p:cBhvr>
                                    </p:cmd>
                                  </p:childTnLst>
                                </p:cTn>
                              </p:par>
                            </p:childTnLst>
                          </p:cTn>
                        </p:par>
                      </p:childTnLst>
                    </p:cTn>
                  </p:par>
                </p:childTnLst>
              </p:cTn>
              <p:nextCondLst>
                <p:cond evt="onClick" delay="0">
                  <p:tgtEl>
                    <p:spTgt spid="16"/>
                  </p:tgtEl>
                </p:cond>
              </p:nextCondLst>
            </p:seq>
            <p:audio>
              <p:cMediaNode vol="20000">
                <p:cTn id="7" fill="hold" display="0">
                  <p:stCondLst>
                    <p:cond delay="indefinite"/>
                  </p:stCondLst>
                  <p:endCondLst>
                    <p:cond evt="onStopAudio" delay="0">
                      <p:tgtEl>
                        <p:sldTgt/>
                      </p:tgtEl>
                    </p:cond>
                  </p:endCondLst>
                </p:cTn>
                <p:tgtEl>
                  <p:spTgt spid="1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753925" y="2076450"/>
            <a:ext cx="10669774" cy="755663"/>
          </a:xfrm>
        </p:spPr>
        <p:txBody>
          <a:bodyPr vert="horz" lIns="91440" tIns="45720" rIns="91440" bIns="45720" rtlCol="0" anchor="ctr">
            <a:normAutofit fontScale="90000"/>
          </a:bodyPr>
          <a:lstStyle/>
          <a:p>
            <a:pPr algn="ctr"/>
            <a:br>
              <a:rPr lang="en-US" sz="4300" b="1" kern="1200" cap="all"/>
            </a:br>
            <a:r>
              <a:rPr lang="en-US" sz="4300" b="1" cap="all">
                <a:solidFill>
                  <a:srgbClr val="FFFFFF"/>
                </a:solidFill>
                <a:ea typeface="+mj-lt"/>
                <a:cs typeface="+mj-lt"/>
              </a:rPr>
              <a:t>SERMON</a:t>
            </a:r>
            <a:br>
              <a:rPr lang="en-US" sz="4300" b="1" cap="all">
                <a:solidFill>
                  <a:srgbClr val="FFFFFF"/>
                </a:solidFill>
                <a:ea typeface="+mj-lt"/>
                <a:cs typeface="+mj-lt"/>
              </a:rPr>
            </a:br>
            <a:r>
              <a:rPr lang="en-US" sz="4000" b="1" cap="all">
                <a:solidFill>
                  <a:srgbClr val="FFFFFF"/>
                </a:solidFill>
                <a:ea typeface="+mj-lt"/>
                <a:cs typeface="+mj-lt"/>
              </a:rPr>
              <a:t>ELISABETH PYNN HIMMELMAN</a:t>
            </a:r>
            <a:endParaRPr lang="en-US" sz="4000" b="1" kern="1200" cap="all">
              <a:solidFill>
                <a:srgbClr val="FFFFFF"/>
              </a:solidFill>
              <a:latin typeface="+mj-lt"/>
              <a:cs typeface="Calibri Light"/>
            </a:endParaRPr>
          </a:p>
        </p:txBody>
      </p:sp>
      <p:pic>
        <p:nvPicPr>
          <p:cNvPr id="12" name="Picture 11">
            <a:extLst>
              <a:ext uri="{FF2B5EF4-FFF2-40B4-BE49-F238E27FC236}">
                <a16:creationId xmlns:a16="http://schemas.microsoft.com/office/drawing/2014/main" id="{7B86DF45-6BFD-8645-9531-88D216BB027F}"/>
              </a:ext>
            </a:extLst>
          </p:cNvPr>
          <p:cNvPicPr>
            <a:picLocks noChangeAspect="1"/>
          </p:cNvPicPr>
          <p:nvPr/>
        </p:nvPicPr>
        <p:blipFill>
          <a:blip r:embed="rId3"/>
          <a:stretch>
            <a:fillRect/>
          </a:stretch>
        </p:blipFill>
        <p:spPr>
          <a:xfrm>
            <a:off x="10972962" y="5916705"/>
            <a:ext cx="930223" cy="797859"/>
          </a:xfrm>
          <a:prstGeom prst="rect">
            <a:avLst/>
          </a:prstGeom>
        </p:spPr>
      </p:pic>
      <p:pic>
        <p:nvPicPr>
          <p:cNvPr id="4" name="Picture 3">
            <a:extLst>
              <a:ext uri="{FF2B5EF4-FFF2-40B4-BE49-F238E27FC236}">
                <a16:creationId xmlns:a16="http://schemas.microsoft.com/office/drawing/2014/main" id="{1DEB5FEC-2F58-614F-A385-2F8EFC78B4F6}"/>
              </a:ext>
            </a:extLst>
          </p:cNvPr>
          <p:cNvPicPr>
            <a:picLocks noChangeAspect="1"/>
          </p:cNvPicPr>
          <p:nvPr/>
        </p:nvPicPr>
        <p:blipFill>
          <a:blip r:embed="rId4"/>
          <a:stretch>
            <a:fillRect/>
          </a:stretch>
        </p:blipFill>
        <p:spPr>
          <a:xfrm>
            <a:off x="1153622" y="1173018"/>
            <a:ext cx="2260995" cy="4511964"/>
          </a:xfrm>
          <a:prstGeom prst="rect">
            <a:avLst/>
          </a:prstGeom>
        </p:spPr>
      </p:pic>
      <p:pic>
        <p:nvPicPr>
          <p:cNvPr id="5" name="Picture 4">
            <a:extLst>
              <a:ext uri="{FF2B5EF4-FFF2-40B4-BE49-F238E27FC236}">
                <a16:creationId xmlns:a16="http://schemas.microsoft.com/office/drawing/2014/main" id="{52570229-B57E-BE47-9D3E-C4196B1E56BC}"/>
              </a:ext>
            </a:extLst>
          </p:cNvPr>
          <p:cNvPicPr>
            <a:picLocks noChangeAspect="1"/>
          </p:cNvPicPr>
          <p:nvPr/>
        </p:nvPicPr>
        <p:blipFill>
          <a:blip r:embed="rId5"/>
          <a:stretch>
            <a:fillRect/>
          </a:stretch>
        </p:blipFill>
        <p:spPr>
          <a:xfrm>
            <a:off x="4099352" y="0"/>
            <a:ext cx="6365019" cy="6858000"/>
          </a:xfrm>
          <a:prstGeom prst="rect">
            <a:avLst/>
          </a:prstGeom>
        </p:spPr>
      </p:pic>
      <p:sp>
        <p:nvSpPr>
          <p:cNvPr id="3" name="TextBox 2">
            <a:extLst>
              <a:ext uri="{FF2B5EF4-FFF2-40B4-BE49-F238E27FC236}">
                <a16:creationId xmlns:a16="http://schemas.microsoft.com/office/drawing/2014/main" id="{07A8B3B6-5524-4DC8-B996-853EB93959E8}"/>
              </a:ext>
            </a:extLst>
          </p:cNvPr>
          <p:cNvSpPr txBox="1"/>
          <p:nvPr/>
        </p:nvSpPr>
        <p:spPr>
          <a:xfrm>
            <a:off x="4163684" y="238665"/>
            <a:ext cx="285821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ELW 637</a:t>
            </a:r>
          </a:p>
        </p:txBody>
      </p:sp>
    </p:spTree>
    <p:extLst>
      <p:ext uri="{BB962C8B-B14F-4D97-AF65-F5344CB8AC3E}">
        <p14:creationId xmlns:p14="http://schemas.microsoft.com/office/powerpoint/2010/main" val="590023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1C9CC24-B375-4226-BF2B-61FADBBA6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D70A28E-4FD8-4474-A206-E15B5EBB3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084747"/>
            <a:ext cx="12188952" cy="3294207"/>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39647E21-5366-4638-AC97-D8CD4111EB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l="8235" r="8214" b="45501"/>
          <a:stretch>
            <a:fillRect/>
          </a:stretch>
        </p:blipFill>
        <p:spPr>
          <a:xfrm flipV="1">
            <a:off x="0" y="0"/>
            <a:ext cx="12191999" cy="4473360"/>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49435" y="2076450"/>
            <a:ext cx="12078754" cy="1345134"/>
          </a:xfrm>
        </p:spPr>
        <p:txBody>
          <a:bodyPr vert="horz" lIns="91440" tIns="45720" rIns="91440" bIns="45720" rtlCol="0" anchor="ctr">
            <a:noAutofit/>
          </a:bodyPr>
          <a:lstStyle/>
          <a:p>
            <a:pPr algn="ctr"/>
            <a:r>
              <a:rPr lang="en-US" b="1" cap="all">
                <a:solidFill>
                  <a:srgbClr val="FFFFFF"/>
                </a:solidFill>
                <a:cs typeface="Calibri Light"/>
              </a:rPr>
              <a:t>Prayers for times of public health concern: COVID-19/Coronavirus</a:t>
            </a:r>
            <a:endParaRPr lang="en-US" b="1" kern="1200" cap="all">
              <a:solidFill>
                <a:srgbClr val="FFFFFF"/>
              </a:solidFill>
              <a:latin typeface="+mj-lt"/>
              <a:cs typeface="Calibri Light"/>
            </a:endParaRPr>
          </a:p>
        </p:txBody>
      </p:sp>
      <p:pic>
        <p:nvPicPr>
          <p:cNvPr id="12" name="Picture 11">
            <a:extLst>
              <a:ext uri="{FF2B5EF4-FFF2-40B4-BE49-F238E27FC236}">
                <a16:creationId xmlns:a16="http://schemas.microsoft.com/office/drawing/2014/main" id="{7B86DF45-6BFD-8645-9531-88D216BB027F}"/>
              </a:ext>
            </a:extLst>
          </p:cNvPr>
          <p:cNvPicPr>
            <a:picLocks noChangeAspect="1"/>
          </p:cNvPicPr>
          <p:nvPr/>
        </p:nvPicPr>
        <p:blipFill>
          <a:blip r:embed="rId4"/>
          <a:stretch>
            <a:fillRect/>
          </a:stretch>
        </p:blipFill>
        <p:spPr>
          <a:xfrm>
            <a:off x="10972962" y="5916705"/>
            <a:ext cx="930223" cy="797859"/>
          </a:xfrm>
          <a:prstGeom prst="rect">
            <a:avLst/>
          </a:prstGeom>
        </p:spPr>
      </p:pic>
    </p:spTree>
    <p:extLst>
      <p:ext uri="{BB962C8B-B14F-4D97-AF65-F5344CB8AC3E}">
        <p14:creationId xmlns:p14="http://schemas.microsoft.com/office/powerpoint/2010/main" val="543595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753925" y="2076450"/>
            <a:ext cx="10669774" cy="755663"/>
          </a:xfrm>
        </p:spPr>
        <p:txBody>
          <a:bodyPr vert="horz" lIns="91440" tIns="45720" rIns="91440" bIns="45720" rtlCol="0" anchor="ctr">
            <a:normAutofit fontScale="90000"/>
          </a:bodyPr>
          <a:lstStyle/>
          <a:p>
            <a:pPr algn="ctr"/>
            <a:br>
              <a:rPr lang="en-US" sz="4300" b="1" kern="1200" cap="all"/>
            </a:br>
            <a:r>
              <a:rPr lang="en-US" sz="4300" b="1" cap="all">
                <a:solidFill>
                  <a:srgbClr val="FFFFFF"/>
                </a:solidFill>
                <a:ea typeface="+mj-lt"/>
                <a:cs typeface="+mj-lt"/>
              </a:rPr>
              <a:t>SERMON</a:t>
            </a:r>
            <a:br>
              <a:rPr lang="en-US" sz="4300" b="1" cap="all">
                <a:solidFill>
                  <a:srgbClr val="FFFFFF"/>
                </a:solidFill>
                <a:ea typeface="+mj-lt"/>
                <a:cs typeface="+mj-lt"/>
              </a:rPr>
            </a:br>
            <a:r>
              <a:rPr lang="en-US" sz="4000" b="1" cap="all">
                <a:solidFill>
                  <a:srgbClr val="FFFFFF"/>
                </a:solidFill>
                <a:ea typeface="+mj-lt"/>
                <a:cs typeface="+mj-lt"/>
              </a:rPr>
              <a:t>ELISABETH PYNN HIMMELMAN</a:t>
            </a:r>
            <a:endParaRPr lang="en-US" sz="4000" b="1" kern="1200" cap="all">
              <a:solidFill>
                <a:srgbClr val="FFFFFF"/>
              </a:solidFill>
              <a:latin typeface="+mj-lt"/>
              <a:cs typeface="Calibri Light"/>
            </a:endParaRPr>
          </a:p>
        </p:txBody>
      </p:sp>
      <p:pic>
        <p:nvPicPr>
          <p:cNvPr id="12" name="Picture 11">
            <a:extLst>
              <a:ext uri="{FF2B5EF4-FFF2-40B4-BE49-F238E27FC236}">
                <a16:creationId xmlns:a16="http://schemas.microsoft.com/office/drawing/2014/main" id="{7B86DF45-6BFD-8645-9531-88D216BB027F}"/>
              </a:ext>
            </a:extLst>
          </p:cNvPr>
          <p:cNvPicPr>
            <a:picLocks noChangeAspect="1"/>
          </p:cNvPicPr>
          <p:nvPr/>
        </p:nvPicPr>
        <p:blipFill>
          <a:blip r:embed="rId3"/>
          <a:stretch>
            <a:fillRect/>
          </a:stretch>
        </p:blipFill>
        <p:spPr>
          <a:xfrm>
            <a:off x="10972962" y="5916705"/>
            <a:ext cx="930223" cy="797859"/>
          </a:xfrm>
          <a:prstGeom prst="rect">
            <a:avLst/>
          </a:prstGeom>
        </p:spPr>
      </p:pic>
      <p:sp>
        <p:nvSpPr>
          <p:cNvPr id="4" name="Rectangle 3">
            <a:extLst>
              <a:ext uri="{FF2B5EF4-FFF2-40B4-BE49-F238E27FC236}">
                <a16:creationId xmlns:a16="http://schemas.microsoft.com/office/drawing/2014/main" id="{A222F860-DD5D-F74A-96FC-5F885186DBF8}"/>
              </a:ext>
            </a:extLst>
          </p:cNvPr>
          <p:cNvSpPr/>
          <p:nvPr/>
        </p:nvSpPr>
        <p:spPr>
          <a:xfrm>
            <a:off x="4608095" y="889842"/>
            <a:ext cx="7170214" cy="5909310"/>
          </a:xfrm>
          <a:prstGeom prst="rect">
            <a:avLst/>
          </a:prstGeom>
        </p:spPr>
        <p:txBody>
          <a:bodyPr wrap="square" anchor="t">
            <a:spAutoFit/>
          </a:bodyPr>
          <a:lstStyle/>
          <a:p>
            <a:r>
              <a:rPr lang="en-US" b="0" i="0" u="none" strike="noStrike">
                <a:effectLst/>
                <a:ea typeface="+mn-lt"/>
                <a:cs typeface="+mn-lt"/>
              </a:rPr>
              <a:t>God, </a:t>
            </a:r>
            <a:r>
              <a:rPr lang="en-US">
                <a:ea typeface="+mn-lt"/>
                <a:cs typeface="+mn-lt"/>
              </a:rPr>
              <a:t>our peace and our strength</a:t>
            </a:r>
            <a:r>
              <a:rPr lang="en-US" b="0" i="0" u="none" strike="noStrike">
                <a:effectLst/>
                <a:ea typeface="+mn-lt"/>
                <a:cs typeface="+mn-lt"/>
              </a:rPr>
              <a:t>, </a:t>
            </a:r>
            <a:r>
              <a:rPr lang="en-US">
                <a:ea typeface="+mn-lt"/>
                <a:cs typeface="+mn-lt"/>
              </a:rPr>
              <a:t>we pray for </a:t>
            </a:r>
            <a:r>
              <a:rPr lang="en-US" b="0" i="0" u="none" strike="noStrike">
                <a:effectLst/>
                <a:ea typeface="+mn-lt"/>
                <a:cs typeface="+mn-lt"/>
              </a:rPr>
              <a:t>our </a:t>
            </a:r>
            <a:r>
              <a:rPr lang="en-US">
                <a:ea typeface="+mn-lt"/>
                <a:cs typeface="+mn-lt"/>
              </a:rPr>
              <a:t>nation and the world as we face new uncertainties around coronavirus. Protect the most vulnerable among us, especially all who are currently sick or in isolation. Grant wisdom, patience, and clarity to health care workers, especially as their work caring for others puts them at great risk. Guide us as we consider how best to prepare and respond in our families, congregations, workplaces, and communities. Give us courage to face these days not with fear but with compassion, concern, and acts of service, trusting that you abide with us always; through Jesus Christ our Lord. </a:t>
            </a:r>
            <a:endParaRPr lang="en-US"/>
          </a:p>
          <a:p>
            <a:r>
              <a:rPr lang="en-US" b="1">
                <a:ea typeface="+mn-lt"/>
                <a:cs typeface="+mn-lt"/>
              </a:rPr>
              <a:t>Amen.</a:t>
            </a:r>
            <a:endParaRPr lang="en-US"/>
          </a:p>
          <a:p>
            <a:endParaRPr lang="en-US">
              <a:latin typeface="Calibri"/>
              <a:cs typeface="Calibri"/>
            </a:endParaRPr>
          </a:p>
          <a:p>
            <a:r>
              <a:rPr lang="en-US">
                <a:ea typeface="+mn-lt"/>
                <a:cs typeface="+mn-lt"/>
              </a:rPr>
              <a:t>Gracious God, it is good for us to gather as your beloved in community. We treasure your presence with us in word and meal, song and prayer. Be with us in these days when gathering together as often as we would like is not possible. When we must be apart for reasons of safety, we trust that you surround us with your sheltering wings. Encourage us in connecting as we are able, reaching out to our neighbors in need and being persistent in prayer. We ask this in the name of Jesus, our constant companion. </a:t>
            </a:r>
            <a:endParaRPr lang="en-US" b="1">
              <a:ea typeface="+mn-lt"/>
              <a:cs typeface="+mn-lt"/>
            </a:endParaRPr>
          </a:p>
          <a:p>
            <a:r>
              <a:rPr lang="en-US" b="1">
                <a:ea typeface="+mn-lt"/>
                <a:cs typeface="+mn-lt"/>
              </a:rPr>
              <a:t>Amen.</a:t>
            </a:r>
            <a:endParaRPr lang="en-US" b="1">
              <a:cs typeface="Calibri"/>
            </a:endParaRPr>
          </a:p>
          <a:p>
            <a:endParaRPr lang="en-US">
              <a:solidFill>
                <a:srgbClr val="000000"/>
              </a:solidFill>
              <a:latin typeface="Calibri"/>
              <a:cs typeface="Calibri"/>
            </a:endParaRPr>
          </a:p>
          <a:p>
            <a:endParaRPr lang="en-US">
              <a:solidFill>
                <a:srgbClr val="222222"/>
              </a:solidFill>
              <a:latin typeface="Calibri"/>
              <a:cs typeface="Calibri"/>
            </a:endParaRPr>
          </a:p>
        </p:txBody>
      </p:sp>
      <p:pic>
        <p:nvPicPr>
          <p:cNvPr id="5" name="Picture 4">
            <a:extLst>
              <a:ext uri="{FF2B5EF4-FFF2-40B4-BE49-F238E27FC236}">
                <a16:creationId xmlns:a16="http://schemas.microsoft.com/office/drawing/2014/main" id="{D347CD84-5476-8F4C-8297-C96519897063}"/>
              </a:ext>
            </a:extLst>
          </p:cNvPr>
          <p:cNvPicPr>
            <a:picLocks noChangeAspect="1"/>
          </p:cNvPicPr>
          <p:nvPr/>
        </p:nvPicPr>
        <p:blipFill>
          <a:blip r:embed="rId4"/>
          <a:stretch>
            <a:fillRect/>
          </a:stretch>
        </p:blipFill>
        <p:spPr>
          <a:xfrm>
            <a:off x="848777" y="1254420"/>
            <a:ext cx="3252204" cy="4349159"/>
          </a:xfrm>
          <a:prstGeom prst="rect">
            <a:avLst/>
          </a:prstGeom>
        </p:spPr>
      </p:pic>
    </p:spTree>
    <p:extLst>
      <p:ext uri="{BB962C8B-B14F-4D97-AF65-F5344CB8AC3E}">
        <p14:creationId xmlns:p14="http://schemas.microsoft.com/office/powerpoint/2010/main" val="209683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753925" y="2076450"/>
            <a:ext cx="10669774" cy="755663"/>
          </a:xfrm>
        </p:spPr>
        <p:txBody>
          <a:bodyPr vert="horz" lIns="91440" tIns="45720" rIns="91440" bIns="45720" rtlCol="0" anchor="ctr">
            <a:normAutofit fontScale="90000"/>
          </a:bodyPr>
          <a:lstStyle/>
          <a:p>
            <a:pPr algn="ctr"/>
            <a:br>
              <a:rPr lang="en-US" sz="4300" b="1" kern="1200" cap="all"/>
            </a:br>
            <a:r>
              <a:rPr lang="en-US" sz="4300" b="1" cap="all">
                <a:solidFill>
                  <a:srgbClr val="FFFFFF"/>
                </a:solidFill>
                <a:ea typeface="+mj-lt"/>
                <a:cs typeface="+mj-lt"/>
              </a:rPr>
              <a:t>SERMON</a:t>
            </a:r>
            <a:br>
              <a:rPr lang="en-US" sz="4300" b="1" cap="all">
                <a:solidFill>
                  <a:srgbClr val="FFFFFF"/>
                </a:solidFill>
                <a:ea typeface="+mj-lt"/>
                <a:cs typeface="+mj-lt"/>
              </a:rPr>
            </a:br>
            <a:r>
              <a:rPr lang="en-US" sz="4000" b="1" cap="all">
                <a:solidFill>
                  <a:srgbClr val="FFFFFF"/>
                </a:solidFill>
                <a:ea typeface="+mj-lt"/>
                <a:cs typeface="+mj-lt"/>
              </a:rPr>
              <a:t>ELISABETH PYNN HIMMELMAN</a:t>
            </a:r>
            <a:endParaRPr lang="en-US" sz="4000" b="1" kern="1200" cap="all">
              <a:solidFill>
                <a:srgbClr val="FFFFFF"/>
              </a:solidFill>
              <a:latin typeface="+mj-lt"/>
              <a:cs typeface="Calibri Light"/>
            </a:endParaRPr>
          </a:p>
        </p:txBody>
      </p:sp>
      <p:pic>
        <p:nvPicPr>
          <p:cNvPr id="12" name="Picture 11">
            <a:extLst>
              <a:ext uri="{FF2B5EF4-FFF2-40B4-BE49-F238E27FC236}">
                <a16:creationId xmlns:a16="http://schemas.microsoft.com/office/drawing/2014/main" id="{7B86DF45-6BFD-8645-9531-88D216BB027F}"/>
              </a:ext>
            </a:extLst>
          </p:cNvPr>
          <p:cNvPicPr>
            <a:picLocks noChangeAspect="1"/>
          </p:cNvPicPr>
          <p:nvPr/>
        </p:nvPicPr>
        <p:blipFill>
          <a:blip r:embed="rId3"/>
          <a:stretch>
            <a:fillRect/>
          </a:stretch>
        </p:blipFill>
        <p:spPr>
          <a:xfrm>
            <a:off x="10972962" y="5916705"/>
            <a:ext cx="930223" cy="797859"/>
          </a:xfrm>
          <a:prstGeom prst="rect">
            <a:avLst/>
          </a:prstGeom>
        </p:spPr>
      </p:pic>
      <p:sp>
        <p:nvSpPr>
          <p:cNvPr id="4" name="Rectangle 3">
            <a:extLst>
              <a:ext uri="{FF2B5EF4-FFF2-40B4-BE49-F238E27FC236}">
                <a16:creationId xmlns:a16="http://schemas.microsoft.com/office/drawing/2014/main" id="{A222F860-DD5D-F74A-96FC-5F885186DBF8}"/>
              </a:ext>
            </a:extLst>
          </p:cNvPr>
          <p:cNvSpPr/>
          <p:nvPr/>
        </p:nvSpPr>
        <p:spPr>
          <a:xfrm>
            <a:off x="4608095" y="889842"/>
            <a:ext cx="7170214" cy="5355312"/>
          </a:xfrm>
          <a:prstGeom prst="rect">
            <a:avLst/>
          </a:prstGeom>
        </p:spPr>
        <p:txBody>
          <a:bodyPr wrap="square" anchor="t">
            <a:spAutoFit/>
          </a:bodyPr>
          <a:lstStyle/>
          <a:p>
            <a:r>
              <a:rPr lang="en-US">
                <a:ea typeface="+mn-lt"/>
                <a:cs typeface="+mn-lt"/>
              </a:rPr>
              <a:t>O </a:t>
            </a:r>
            <a:r>
              <a:rPr lang="en-US" b="0" i="0" u="none" strike="noStrike">
                <a:effectLst/>
                <a:ea typeface="+mn-lt"/>
                <a:cs typeface="+mn-lt"/>
              </a:rPr>
              <a:t>God, </a:t>
            </a:r>
            <a:r>
              <a:rPr lang="en-US">
                <a:ea typeface="+mn-lt"/>
                <a:cs typeface="+mn-lt"/>
              </a:rPr>
              <a:t>where hearts are fearful and constricted</a:t>
            </a:r>
            <a:r>
              <a:rPr lang="en-US" b="0" i="0" u="none" strike="noStrike">
                <a:effectLst/>
                <a:ea typeface="+mn-lt"/>
                <a:cs typeface="+mn-lt"/>
              </a:rPr>
              <a:t>, </a:t>
            </a:r>
            <a:r>
              <a:rPr lang="en-US">
                <a:ea typeface="+mn-lt"/>
                <a:cs typeface="+mn-lt"/>
              </a:rPr>
              <a:t>grant courage and hope. Where anxiety is infectious and widening, grant peace and reassurance. Where impossibilities close every door and window, grant imagination and resistance. Where distrust twists our thinking, grant healing and illumination. Where spirits are daunted and weakened, grant soaring wings and strengthened dreams. All these things we ask in the name of Jesus Christ, our Savior and Lord. </a:t>
            </a:r>
            <a:endParaRPr lang="en-US"/>
          </a:p>
          <a:p>
            <a:r>
              <a:rPr lang="en-US" b="1">
                <a:ea typeface="+mn-lt"/>
                <a:cs typeface="+mn-lt"/>
              </a:rPr>
              <a:t>Amen.</a:t>
            </a:r>
            <a:endParaRPr lang="en-US"/>
          </a:p>
          <a:p>
            <a:endParaRPr lang="en-US" b="1">
              <a:latin typeface="Calibri"/>
              <a:cs typeface="Calibri"/>
            </a:endParaRPr>
          </a:p>
          <a:p>
            <a:r>
              <a:rPr lang="en-US">
                <a:ea typeface="+mn-lt"/>
                <a:cs typeface="+mn-lt"/>
              </a:rPr>
              <a:t>God of the present moment, </a:t>
            </a:r>
            <a:br>
              <a:rPr lang="en-US">
                <a:ea typeface="+mn-lt"/>
                <a:cs typeface="+mn-lt"/>
              </a:rPr>
            </a:br>
            <a:r>
              <a:rPr lang="en-US">
                <a:ea typeface="+mn-lt"/>
                <a:cs typeface="+mn-lt"/>
              </a:rPr>
              <a:t>God who in Jesus stills the storm</a:t>
            </a:r>
            <a:br>
              <a:rPr lang="en-US">
                <a:ea typeface="+mn-lt"/>
                <a:cs typeface="+mn-lt"/>
              </a:rPr>
            </a:br>
            <a:r>
              <a:rPr lang="en-US">
                <a:ea typeface="+mn-lt"/>
                <a:cs typeface="+mn-lt"/>
              </a:rPr>
              <a:t>and soothes the frantic heart, </a:t>
            </a:r>
            <a:br>
              <a:rPr lang="en-US">
                <a:ea typeface="+mn-lt"/>
                <a:cs typeface="+mn-lt"/>
              </a:rPr>
            </a:br>
            <a:r>
              <a:rPr lang="en-US">
                <a:ea typeface="+mn-lt"/>
                <a:cs typeface="+mn-lt"/>
              </a:rPr>
              <a:t>bring hope and courage to all who wait or work in uncertainty.</a:t>
            </a:r>
            <a:br>
              <a:rPr lang="en-US">
                <a:ea typeface="+mn-lt"/>
                <a:cs typeface="+mn-lt"/>
              </a:rPr>
            </a:br>
            <a:r>
              <a:rPr lang="en-US">
                <a:ea typeface="+mn-lt"/>
                <a:cs typeface="+mn-lt"/>
              </a:rPr>
              <a:t>Bring hope that you will make them the equal of whatever lies ahead.</a:t>
            </a:r>
            <a:br>
              <a:rPr lang="en-US">
                <a:ea typeface="+mn-lt"/>
                <a:cs typeface="+mn-lt"/>
              </a:rPr>
            </a:br>
            <a:r>
              <a:rPr lang="en-US">
                <a:ea typeface="+mn-lt"/>
                <a:cs typeface="+mn-lt"/>
              </a:rPr>
              <a:t>Bring them courage to endure what cannot be avoided,</a:t>
            </a:r>
            <a:br>
              <a:rPr lang="en-US">
                <a:ea typeface="+mn-lt"/>
                <a:cs typeface="+mn-lt"/>
              </a:rPr>
            </a:br>
            <a:r>
              <a:rPr lang="en-US">
                <a:ea typeface="+mn-lt"/>
                <a:cs typeface="+mn-lt"/>
              </a:rPr>
              <a:t>for your will is health and wholeness; </a:t>
            </a:r>
            <a:br>
              <a:rPr lang="en-US">
                <a:ea typeface="+mn-lt"/>
                <a:cs typeface="+mn-lt"/>
              </a:rPr>
            </a:br>
            <a:r>
              <a:rPr lang="en-US">
                <a:ea typeface="+mn-lt"/>
                <a:cs typeface="+mn-lt"/>
              </a:rPr>
              <a:t>you are God, and we need you.</a:t>
            </a:r>
            <a:br>
              <a:rPr lang="en-US">
                <a:ea typeface="+mn-lt"/>
                <a:cs typeface="+mn-lt"/>
              </a:rPr>
            </a:br>
            <a:r>
              <a:rPr lang="en-US" b="1">
                <a:ea typeface="+mn-lt"/>
                <a:cs typeface="+mn-lt"/>
              </a:rPr>
              <a:t>Amen.</a:t>
            </a:r>
            <a:endParaRPr lang="en-US" b="1"/>
          </a:p>
          <a:p>
            <a:endParaRPr lang="en-US">
              <a:latin typeface="Calibri"/>
              <a:cs typeface="Calibri"/>
            </a:endParaRPr>
          </a:p>
        </p:txBody>
      </p:sp>
      <p:pic>
        <p:nvPicPr>
          <p:cNvPr id="5" name="Picture 4">
            <a:extLst>
              <a:ext uri="{FF2B5EF4-FFF2-40B4-BE49-F238E27FC236}">
                <a16:creationId xmlns:a16="http://schemas.microsoft.com/office/drawing/2014/main" id="{D347CD84-5476-8F4C-8297-C96519897063}"/>
              </a:ext>
            </a:extLst>
          </p:cNvPr>
          <p:cNvPicPr>
            <a:picLocks noChangeAspect="1"/>
          </p:cNvPicPr>
          <p:nvPr/>
        </p:nvPicPr>
        <p:blipFill>
          <a:blip r:embed="rId4"/>
          <a:stretch>
            <a:fillRect/>
          </a:stretch>
        </p:blipFill>
        <p:spPr>
          <a:xfrm>
            <a:off x="848777" y="1254420"/>
            <a:ext cx="3252204" cy="4349159"/>
          </a:xfrm>
          <a:prstGeom prst="rect">
            <a:avLst/>
          </a:prstGeom>
        </p:spPr>
      </p:pic>
    </p:spTree>
    <p:extLst>
      <p:ext uri="{BB962C8B-B14F-4D97-AF65-F5344CB8AC3E}">
        <p14:creationId xmlns:p14="http://schemas.microsoft.com/office/powerpoint/2010/main" val="2073642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753925" y="2076450"/>
            <a:ext cx="10669774" cy="755663"/>
          </a:xfrm>
        </p:spPr>
        <p:txBody>
          <a:bodyPr vert="horz" lIns="91440" tIns="45720" rIns="91440" bIns="45720" rtlCol="0" anchor="ctr">
            <a:normAutofit fontScale="90000"/>
          </a:bodyPr>
          <a:lstStyle/>
          <a:p>
            <a:pPr algn="ctr"/>
            <a:br>
              <a:rPr lang="en-US" sz="4300" b="1" kern="1200" cap="all"/>
            </a:br>
            <a:r>
              <a:rPr lang="en-US" sz="4300" b="1" cap="all">
                <a:solidFill>
                  <a:srgbClr val="FFFFFF"/>
                </a:solidFill>
                <a:ea typeface="+mj-lt"/>
                <a:cs typeface="+mj-lt"/>
              </a:rPr>
              <a:t>SERMON</a:t>
            </a:r>
            <a:br>
              <a:rPr lang="en-US" sz="4300" b="1" cap="all">
                <a:solidFill>
                  <a:srgbClr val="FFFFFF"/>
                </a:solidFill>
                <a:ea typeface="+mj-lt"/>
                <a:cs typeface="+mj-lt"/>
              </a:rPr>
            </a:br>
            <a:r>
              <a:rPr lang="en-US" sz="4000" b="1" cap="all">
                <a:solidFill>
                  <a:srgbClr val="FFFFFF"/>
                </a:solidFill>
                <a:ea typeface="+mj-lt"/>
                <a:cs typeface="+mj-lt"/>
              </a:rPr>
              <a:t>ELISABETH PYNN HIMMELMAN</a:t>
            </a:r>
            <a:endParaRPr lang="en-US" sz="4000" b="1" kern="1200" cap="all">
              <a:solidFill>
                <a:srgbClr val="FFFFFF"/>
              </a:solidFill>
              <a:latin typeface="+mj-lt"/>
              <a:cs typeface="Calibri Light"/>
            </a:endParaRPr>
          </a:p>
        </p:txBody>
      </p:sp>
      <p:pic>
        <p:nvPicPr>
          <p:cNvPr id="12" name="Picture 11">
            <a:extLst>
              <a:ext uri="{FF2B5EF4-FFF2-40B4-BE49-F238E27FC236}">
                <a16:creationId xmlns:a16="http://schemas.microsoft.com/office/drawing/2014/main" id="{7B86DF45-6BFD-8645-9531-88D216BB027F}"/>
              </a:ext>
            </a:extLst>
          </p:cNvPr>
          <p:cNvPicPr>
            <a:picLocks noChangeAspect="1"/>
          </p:cNvPicPr>
          <p:nvPr/>
        </p:nvPicPr>
        <p:blipFill>
          <a:blip r:embed="rId3"/>
          <a:stretch>
            <a:fillRect/>
          </a:stretch>
        </p:blipFill>
        <p:spPr>
          <a:xfrm>
            <a:off x="10972962" y="5916705"/>
            <a:ext cx="930223" cy="797859"/>
          </a:xfrm>
          <a:prstGeom prst="rect">
            <a:avLst/>
          </a:prstGeom>
        </p:spPr>
      </p:pic>
      <p:sp>
        <p:nvSpPr>
          <p:cNvPr id="4" name="Rectangle 3">
            <a:extLst>
              <a:ext uri="{FF2B5EF4-FFF2-40B4-BE49-F238E27FC236}">
                <a16:creationId xmlns:a16="http://schemas.microsoft.com/office/drawing/2014/main" id="{A222F860-DD5D-F74A-96FC-5F885186DBF8}"/>
              </a:ext>
            </a:extLst>
          </p:cNvPr>
          <p:cNvSpPr/>
          <p:nvPr/>
        </p:nvSpPr>
        <p:spPr>
          <a:xfrm>
            <a:off x="4608095" y="889842"/>
            <a:ext cx="7170214" cy="5078313"/>
          </a:xfrm>
          <a:prstGeom prst="rect">
            <a:avLst/>
          </a:prstGeom>
        </p:spPr>
        <p:txBody>
          <a:bodyPr wrap="square" anchor="t">
            <a:spAutoFit/>
          </a:bodyPr>
          <a:lstStyle/>
          <a:p>
            <a:r>
              <a:rPr lang="en-US" b="0" i="0" u="none" strike="noStrike">
                <a:solidFill>
                  <a:srgbClr val="222222"/>
                </a:solidFill>
                <a:effectLst/>
                <a:latin typeface="Calibri"/>
                <a:cs typeface="Calibri"/>
              </a:rPr>
              <a:t>I believe in God, the Father almighty,</a:t>
            </a:r>
            <a:r>
              <a:rPr lang="en-US">
                <a:solidFill>
                  <a:srgbClr val="222222"/>
                </a:solidFill>
                <a:latin typeface="Calibri"/>
                <a:cs typeface="Calibri"/>
              </a:rPr>
              <a:t> </a:t>
            </a:r>
            <a:endParaRPr lang="en-US" b="0" i="0" u="none" strike="noStrike">
              <a:solidFill>
                <a:srgbClr val="222222"/>
              </a:solidFill>
              <a:effectLst/>
              <a:latin typeface="Calibri"/>
              <a:cs typeface="Calibri"/>
            </a:endParaRPr>
          </a:p>
          <a:p>
            <a:r>
              <a:rPr lang="en-US">
                <a:solidFill>
                  <a:srgbClr val="222222"/>
                </a:solidFill>
                <a:latin typeface="Calibri"/>
                <a:cs typeface="Calibri"/>
              </a:rPr>
              <a:t>	creator of heaven and earth,</a:t>
            </a:r>
          </a:p>
          <a:p>
            <a:r>
              <a:rPr lang="en-US" b="0" i="0" u="none" strike="noStrike">
                <a:solidFill>
                  <a:srgbClr val="222222"/>
                </a:solidFill>
                <a:effectLst/>
                <a:latin typeface="Calibri"/>
                <a:cs typeface="Calibri"/>
              </a:rPr>
              <a:t>I believe in Jesus Christ, God’s only son, our Lord</a:t>
            </a:r>
          </a:p>
          <a:p>
            <a:r>
              <a:rPr lang="en-US">
                <a:solidFill>
                  <a:srgbClr val="222222"/>
                </a:solidFill>
                <a:latin typeface="Calibri"/>
                <a:cs typeface="Calibri"/>
              </a:rPr>
              <a:t>	who was conceived by the Holy Spirit,</a:t>
            </a:r>
          </a:p>
          <a:p>
            <a:r>
              <a:rPr lang="en-US">
                <a:solidFill>
                  <a:srgbClr val="222222"/>
                </a:solidFill>
                <a:latin typeface="Calibri"/>
                <a:cs typeface="Calibri"/>
              </a:rPr>
              <a:t>	born of the virgin Mary,</a:t>
            </a:r>
          </a:p>
          <a:p>
            <a:r>
              <a:rPr lang="en-US">
                <a:solidFill>
                  <a:srgbClr val="222222"/>
                </a:solidFill>
                <a:latin typeface="Calibri"/>
                <a:cs typeface="Calibri"/>
              </a:rPr>
              <a:t>	suffered under Pontius Pilate,</a:t>
            </a:r>
          </a:p>
          <a:p>
            <a:r>
              <a:rPr lang="en-US">
                <a:solidFill>
                  <a:srgbClr val="222222"/>
                </a:solidFill>
                <a:latin typeface="Calibri"/>
                <a:cs typeface="Calibri"/>
              </a:rPr>
              <a:t>	was crucified, died, and was buried;</a:t>
            </a:r>
          </a:p>
          <a:p>
            <a:r>
              <a:rPr lang="en-US">
                <a:solidFill>
                  <a:srgbClr val="222222"/>
                </a:solidFill>
                <a:latin typeface="Calibri"/>
                <a:cs typeface="Calibri"/>
              </a:rPr>
              <a:t>	he descended to the dead.</a:t>
            </a:r>
          </a:p>
          <a:p>
            <a:r>
              <a:rPr lang="en-US">
                <a:solidFill>
                  <a:srgbClr val="222222"/>
                </a:solidFill>
                <a:latin typeface="Calibri"/>
                <a:cs typeface="Calibri"/>
              </a:rPr>
              <a:t>	On the third day he rose again;</a:t>
            </a:r>
          </a:p>
          <a:p>
            <a:r>
              <a:rPr lang="en-US">
                <a:solidFill>
                  <a:srgbClr val="222222"/>
                </a:solidFill>
                <a:latin typeface="Calibri"/>
                <a:cs typeface="Calibri"/>
              </a:rPr>
              <a:t>	he ascended into heaven,</a:t>
            </a:r>
          </a:p>
          <a:p>
            <a:r>
              <a:rPr lang="en-US">
                <a:solidFill>
                  <a:srgbClr val="222222"/>
                </a:solidFill>
                <a:latin typeface="Calibri"/>
                <a:cs typeface="Calibri"/>
              </a:rPr>
              <a:t>	he is seated at the right hand of the Father, </a:t>
            </a:r>
          </a:p>
          <a:p>
            <a:r>
              <a:rPr lang="en-US">
                <a:solidFill>
                  <a:srgbClr val="222222"/>
                </a:solidFill>
                <a:latin typeface="Calibri"/>
                <a:cs typeface="Calibri"/>
              </a:rPr>
              <a:t>	and he will come to judge the living and the dead</a:t>
            </a:r>
          </a:p>
          <a:p>
            <a:r>
              <a:rPr lang="en-US">
                <a:solidFill>
                  <a:srgbClr val="222222"/>
                </a:solidFill>
                <a:latin typeface="Calibri"/>
                <a:cs typeface="Calibri"/>
              </a:rPr>
              <a:t>I believe in the Holy Spirit,</a:t>
            </a:r>
          </a:p>
          <a:p>
            <a:r>
              <a:rPr lang="en-US">
                <a:solidFill>
                  <a:srgbClr val="222222"/>
                </a:solidFill>
                <a:latin typeface="Calibri"/>
                <a:cs typeface="Calibri"/>
              </a:rPr>
              <a:t>	the holy catholic church,</a:t>
            </a:r>
          </a:p>
          <a:p>
            <a:r>
              <a:rPr lang="en-US">
                <a:solidFill>
                  <a:srgbClr val="222222"/>
                </a:solidFill>
                <a:latin typeface="Calibri"/>
                <a:cs typeface="Calibri"/>
              </a:rPr>
              <a:t>	the communion of saints,</a:t>
            </a:r>
          </a:p>
          <a:p>
            <a:r>
              <a:rPr lang="en-US">
                <a:solidFill>
                  <a:srgbClr val="222222"/>
                </a:solidFill>
                <a:latin typeface="Calibri"/>
                <a:cs typeface="Calibri"/>
              </a:rPr>
              <a:t>	the forgiveness of sins,</a:t>
            </a:r>
          </a:p>
          <a:p>
            <a:r>
              <a:rPr lang="en-US">
                <a:solidFill>
                  <a:srgbClr val="222222"/>
                </a:solidFill>
                <a:latin typeface="Calibri"/>
                <a:cs typeface="Calibri"/>
              </a:rPr>
              <a:t>	the resurrection of the body,</a:t>
            </a:r>
          </a:p>
          <a:p>
            <a:r>
              <a:rPr lang="en-US">
                <a:solidFill>
                  <a:srgbClr val="222222"/>
                </a:solidFill>
                <a:latin typeface="Calibri"/>
                <a:cs typeface="Calibri"/>
              </a:rPr>
              <a:t>	and the life everlasting. Amen.</a:t>
            </a:r>
          </a:p>
        </p:txBody>
      </p:sp>
      <p:pic>
        <p:nvPicPr>
          <p:cNvPr id="5" name="Picture 4">
            <a:extLst>
              <a:ext uri="{FF2B5EF4-FFF2-40B4-BE49-F238E27FC236}">
                <a16:creationId xmlns:a16="http://schemas.microsoft.com/office/drawing/2014/main" id="{D347CD84-5476-8F4C-8297-C96519897063}"/>
              </a:ext>
            </a:extLst>
          </p:cNvPr>
          <p:cNvPicPr>
            <a:picLocks noChangeAspect="1"/>
          </p:cNvPicPr>
          <p:nvPr/>
        </p:nvPicPr>
        <p:blipFill>
          <a:blip r:embed="rId4"/>
          <a:stretch>
            <a:fillRect/>
          </a:stretch>
        </p:blipFill>
        <p:spPr>
          <a:xfrm>
            <a:off x="848777" y="1254420"/>
            <a:ext cx="3252204" cy="4349159"/>
          </a:xfrm>
          <a:prstGeom prst="rect">
            <a:avLst/>
          </a:prstGeom>
        </p:spPr>
      </p:pic>
      <p:sp>
        <p:nvSpPr>
          <p:cNvPr id="3" name="TextBox 2">
            <a:extLst>
              <a:ext uri="{FF2B5EF4-FFF2-40B4-BE49-F238E27FC236}">
                <a16:creationId xmlns:a16="http://schemas.microsoft.com/office/drawing/2014/main" id="{EC89933F-9FC4-4FAC-903A-A474CD90DA46}"/>
              </a:ext>
            </a:extLst>
          </p:cNvPr>
          <p:cNvSpPr txBox="1"/>
          <p:nvPr/>
        </p:nvSpPr>
        <p:spPr>
          <a:xfrm>
            <a:off x="4609381" y="36806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cs typeface="Calibri"/>
              </a:rPr>
              <a:t>The Apostles' Creed</a:t>
            </a:r>
          </a:p>
        </p:txBody>
      </p:sp>
    </p:spTree>
    <p:extLst>
      <p:ext uri="{BB962C8B-B14F-4D97-AF65-F5344CB8AC3E}">
        <p14:creationId xmlns:p14="http://schemas.microsoft.com/office/powerpoint/2010/main" val="3830219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1C9CC24-B375-4226-BF2B-61FADBBA6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D70A28E-4FD8-4474-A206-E15B5EBB3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084747"/>
            <a:ext cx="12188952" cy="3294207"/>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39647E21-5366-4638-AC97-D8CD4111EB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l="8235" r="8214" b="45501"/>
          <a:stretch>
            <a:fillRect/>
          </a:stretch>
        </p:blipFill>
        <p:spPr>
          <a:xfrm flipV="1">
            <a:off x="0" y="0"/>
            <a:ext cx="12191999" cy="4473360"/>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753925" y="2076450"/>
            <a:ext cx="10684151" cy="1345134"/>
          </a:xfrm>
        </p:spPr>
        <p:txBody>
          <a:bodyPr vert="horz" lIns="91440" tIns="45720" rIns="91440" bIns="45720" rtlCol="0" anchor="ctr">
            <a:normAutofit/>
          </a:bodyPr>
          <a:lstStyle/>
          <a:p>
            <a:pPr algn="ctr"/>
            <a:r>
              <a:rPr lang="en-US" sz="7200" b="1" kern="1200" cap="all">
                <a:solidFill>
                  <a:srgbClr val="FFFFFF"/>
                </a:solidFill>
                <a:latin typeface="+mj-lt"/>
                <a:ea typeface="+mj-ea"/>
                <a:cs typeface="+mj-cs"/>
              </a:rPr>
              <a:t>Prayers</a:t>
            </a:r>
          </a:p>
        </p:txBody>
      </p:sp>
      <p:pic>
        <p:nvPicPr>
          <p:cNvPr id="12" name="Picture 11">
            <a:extLst>
              <a:ext uri="{FF2B5EF4-FFF2-40B4-BE49-F238E27FC236}">
                <a16:creationId xmlns:a16="http://schemas.microsoft.com/office/drawing/2014/main" id="{7B86DF45-6BFD-8645-9531-88D216BB027F}"/>
              </a:ext>
            </a:extLst>
          </p:cNvPr>
          <p:cNvPicPr>
            <a:picLocks noChangeAspect="1"/>
          </p:cNvPicPr>
          <p:nvPr/>
        </p:nvPicPr>
        <p:blipFill>
          <a:blip r:embed="rId4"/>
          <a:stretch>
            <a:fillRect/>
          </a:stretch>
        </p:blipFill>
        <p:spPr>
          <a:xfrm>
            <a:off x="10972962" y="5916705"/>
            <a:ext cx="930223" cy="797859"/>
          </a:xfrm>
          <a:prstGeom prst="rect">
            <a:avLst/>
          </a:prstGeom>
        </p:spPr>
      </p:pic>
      <p:sp>
        <p:nvSpPr>
          <p:cNvPr id="3" name="TextBox 2">
            <a:extLst>
              <a:ext uri="{FF2B5EF4-FFF2-40B4-BE49-F238E27FC236}">
                <a16:creationId xmlns:a16="http://schemas.microsoft.com/office/drawing/2014/main" id="{3FC90917-A213-1244-9428-5E72207FDDCC}"/>
              </a:ext>
            </a:extLst>
          </p:cNvPr>
          <p:cNvSpPr txBox="1"/>
          <p:nvPr/>
        </p:nvSpPr>
        <p:spPr>
          <a:xfrm>
            <a:off x="5078124" y="4473360"/>
            <a:ext cx="2035750" cy="646331"/>
          </a:xfrm>
          <a:prstGeom prst="rect">
            <a:avLst/>
          </a:prstGeom>
          <a:noFill/>
        </p:spPr>
        <p:txBody>
          <a:bodyPr wrap="none" rtlCol="0" anchor="t">
            <a:spAutoFit/>
          </a:bodyPr>
          <a:lstStyle/>
          <a:p>
            <a:pPr algn="ctr"/>
            <a:r>
              <a:rPr lang="en-US"/>
              <a:t>Lord in your mercy. </a:t>
            </a:r>
          </a:p>
          <a:p>
            <a:pPr algn="ctr"/>
            <a:r>
              <a:rPr lang="en-US" b="1"/>
              <a:t>Hear our prayer. </a:t>
            </a:r>
            <a:endParaRPr lang="en-US">
              <a:cs typeface="Calibri" panose="020F0502020204030204"/>
            </a:endParaRPr>
          </a:p>
        </p:txBody>
      </p:sp>
    </p:spTree>
    <p:extLst>
      <p:ext uri="{BB962C8B-B14F-4D97-AF65-F5344CB8AC3E}">
        <p14:creationId xmlns:p14="http://schemas.microsoft.com/office/powerpoint/2010/main" val="488296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1C9CC24-B375-4226-BF2B-61FADBBA6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D70A28E-4FD8-4474-A206-E15B5EBB3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084747"/>
            <a:ext cx="12188952" cy="3294207"/>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39647E21-5366-4638-AC97-D8CD4111EB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l="8235" r="8214" b="45501"/>
          <a:stretch>
            <a:fillRect/>
          </a:stretch>
        </p:blipFill>
        <p:spPr>
          <a:xfrm flipV="1">
            <a:off x="0" y="0"/>
            <a:ext cx="12191999" cy="4473360"/>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753925" y="2076450"/>
            <a:ext cx="10684151" cy="1345134"/>
          </a:xfrm>
        </p:spPr>
        <p:txBody>
          <a:bodyPr vert="horz" lIns="91440" tIns="45720" rIns="91440" bIns="45720" rtlCol="0" anchor="ctr">
            <a:normAutofit/>
          </a:bodyPr>
          <a:lstStyle/>
          <a:p>
            <a:pPr algn="ctr"/>
            <a:r>
              <a:rPr lang="en-US" sz="7200" b="1" kern="1200" cap="all">
                <a:solidFill>
                  <a:srgbClr val="FFFFFF"/>
                </a:solidFill>
                <a:latin typeface="+mj-lt"/>
                <a:ea typeface="+mj-ea"/>
                <a:cs typeface="+mj-cs"/>
              </a:rPr>
              <a:t>Thanksgiving</a:t>
            </a:r>
          </a:p>
        </p:txBody>
      </p:sp>
      <p:pic>
        <p:nvPicPr>
          <p:cNvPr id="12" name="Picture 11">
            <a:extLst>
              <a:ext uri="{FF2B5EF4-FFF2-40B4-BE49-F238E27FC236}">
                <a16:creationId xmlns:a16="http://schemas.microsoft.com/office/drawing/2014/main" id="{7B86DF45-6BFD-8645-9531-88D216BB027F}"/>
              </a:ext>
            </a:extLst>
          </p:cNvPr>
          <p:cNvPicPr>
            <a:picLocks noChangeAspect="1"/>
          </p:cNvPicPr>
          <p:nvPr/>
        </p:nvPicPr>
        <p:blipFill>
          <a:blip r:embed="rId4"/>
          <a:stretch>
            <a:fillRect/>
          </a:stretch>
        </p:blipFill>
        <p:spPr>
          <a:xfrm>
            <a:off x="10972962" y="5916705"/>
            <a:ext cx="930223" cy="797859"/>
          </a:xfrm>
          <a:prstGeom prst="rect">
            <a:avLst/>
          </a:prstGeom>
        </p:spPr>
      </p:pic>
    </p:spTree>
    <p:extLst>
      <p:ext uri="{BB962C8B-B14F-4D97-AF65-F5344CB8AC3E}">
        <p14:creationId xmlns:p14="http://schemas.microsoft.com/office/powerpoint/2010/main" val="4187078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753925" y="2076450"/>
            <a:ext cx="10669774" cy="755663"/>
          </a:xfrm>
        </p:spPr>
        <p:txBody>
          <a:bodyPr vert="horz" lIns="91440" tIns="45720" rIns="91440" bIns="45720" rtlCol="0" anchor="ctr">
            <a:normAutofit fontScale="90000"/>
          </a:bodyPr>
          <a:lstStyle/>
          <a:p>
            <a:pPr algn="ctr"/>
            <a:br>
              <a:rPr lang="en-US" sz="4300" b="1" kern="1200" cap="all"/>
            </a:br>
            <a:r>
              <a:rPr lang="en-US" sz="4300" b="1" cap="all">
                <a:solidFill>
                  <a:srgbClr val="FFFFFF"/>
                </a:solidFill>
                <a:ea typeface="+mj-lt"/>
                <a:cs typeface="+mj-lt"/>
              </a:rPr>
              <a:t>SERMON</a:t>
            </a:r>
            <a:br>
              <a:rPr lang="en-US" sz="4300" b="1" cap="all">
                <a:solidFill>
                  <a:srgbClr val="FFFFFF"/>
                </a:solidFill>
                <a:ea typeface="+mj-lt"/>
                <a:cs typeface="+mj-lt"/>
              </a:rPr>
            </a:br>
            <a:r>
              <a:rPr lang="en-US" sz="4000" b="1" cap="all">
                <a:solidFill>
                  <a:srgbClr val="FFFFFF"/>
                </a:solidFill>
                <a:ea typeface="+mj-lt"/>
                <a:cs typeface="+mj-lt"/>
              </a:rPr>
              <a:t>ELISABETH PYNN HIMMELMAN</a:t>
            </a:r>
            <a:endParaRPr lang="en-US" sz="4000" b="1" kern="1200" cap="all">
              <a:solidFill>
                <a:srgbClr val="FFFFFF"/>
              </a:solidFill>
              <a:latin typeface="+mj-lt"/>
              <a:cs typeface="Calibri Light"/>
            </a:endParaRPr>
          </a:p>
        </p:txBody>
      </p:sp>
      <p:pic>
        <p:nvPicPr>
          <p:cNvPr id="12" name="Picture 11">
            <a:extLst>
              <a:ext uri="{FF2B5EF4-FFF2-40B4-BE49-F238E27FC236}">
                <a16:creationId xmlns:a16="http://schemas.microsoft.com/office/drawing/2014/main" id="{7B86DF45-6BFD-8645-9531-88D216BB027F}"/>
              </a:ext>
            </a:extLst>
          </p:cNvPr>
          <p:cNvPicPr>
            <a:picLocks noChangeAspect="1"/>
          </p:cNvPicPr>
          <p:nvPr/>
        </p:nvPicPr>
        <p:blipFill>
          <a:blip r:embed="rId3"/>
          <a:stretch>
            <a:fillRect/>
          </a:stretch>
        </p:blipFill>
        <p:spPr>
          <a:xfrm>
            <a:off x="10972962" y="5916705"/>
            <a:ext cx="930223" cy="797859"/>
          </a:xfrm>
          <a:prstGeom prst="rect">
            <a:avLst/>
          </a:prstGeom>
        </p:spPr>
      </p:pic>
      <p:pic>
        <p:nvPicPr>
          <p:cNvPr id="4" name="Picture 3">
            <a:extLst>
              <a:ext uri="{FF2B5EF4-FFF2-40B4-BE49-F238E27FC236}">
                <a16:creationId xmlns:a16="http://schemas.microsoft.com/office/drawing/2014/main" id="{1DEB5FEC-2F58-614F-A385-2F8EFC78B4F6}"/>
              </a:ext>
            </a:extLst>
          </p:cNvPr>
          <p:cNvPicPr>
            <a:picLocks noChangeAspect="1"/>
          </p:cNvPicPr>
          <p:nvPr/>
        </p:nvPicPr>
        <p:blipFill>
          <a:blip r:embed="rId4"/>
          <a:stretch>
            <a:fillRect/>
          </a:stretch>
        </p:blipFill>
        <p:spPr>
          <a:xfrm>
            <a:off x="1153622" y="1173018"/>
            <a:ext cx="2260995" cy="4511964"/>
          </a:xfrm>
          <a:prstGeom prst="rect">
            <a:avLst/>
          </a:prstGeom>
        </p:spPr>
      </p:pic>
      <p:pic>
        <p:nvPicPr>
          <p:cNvPr id="3" name="Picture 2">
            <a:extLst>
              <a:ext uri="{FF2B5EF4-FFF2-40B4-BE49-F238E27FC236}">
                <a16:creationId xmlns:a16="http://schemas.microsoft.com/office/drawing/2014/main" id="{A98B6CDA-8E6E-6946-8806-68B3D9DB9456}"/>
              </a:ext>
            </a:extLst>
          </p:cNvPr>
          <p:cNvPicPr>
            <a:picLocks noChangeAspect="1"/>
          </p:cNvPicPr>
          <p:nvPr/>
        </p:nvPicPr>
        <p:blipFill rotWithShape="1">
          <a:blip r:embed="rId5"/>
          <a:srcRect l="-164" r="164" b="50000"/>
          <a:stretch/>
        </p:blipFill>
        <p:spPr>
          <a:xfrm>
            <a:off x="3907610" y="646397"/>
            <a:ext cx="7130768" cy="5565205"/>
          </a:xfrm>
          <a:prstGeom prst="rect">
            <a:avLst/>
          </a:prstGeom>
        </p:spPr>
      </p:pic>
      <p:sp>
        <p:nvSpPr>
          <p:cNvPr id="5" name="TextBox 4">
            <a:extLst>
              <a:ext uri="{FF2B5EF4-FFF2-40B4-BE49-F238E27FC236}">
                <a16:creationId xmlns:a16="http://schemas.microsoft.com/office/drawing/2014/main" id="{B2F2E183-536B-476A-81FC-BD5B811B2E76}"/>
              </a:ext>
            </a:extLst>
          </p:cNvPr>
          <p:cNvSpPr txBox="1"/>
          <p:nvPr/>
        </p:nvSpPr>
        <p:spPr>
          <a:xfrm>
            <a:off x="3904891" y="281796"/>
            <a:ext cx="491418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Canticle of Thanksgiving – ELW page 219</a:t>
            </a:r>
            <a:endParaRPr lang="en-US" b="1">
              <a:cs typeface="Calibri"/>
            </a:endParaRPr>
          </a:p>
        </p:txBody>
      </p:sp>
    </p:spTree>
    <p:extLst>
      <p:ext uri="{BB962C8B-B14F-4D97-AF65-F5344CB8AC3E}">
        <p14:creationId xmlns:p14="http://schemas.microsoft.com/office/powerpoint/2010/main" val="484369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753925" y="2076450"/>
            <a:ext cx="10669774" cy="755663"/>
          </a:xfrm>
        </p:spPr>
        <p:txBody>
          <a:bodyPr vert="horz" lIns="91440" tIns="45720" rIns="91440" bIns="45720" rtlCol="0" anchor="ctr">
            <a:normAutofit fontScale="90000"/>
          </a:bodyPr>
          <a:lstStyle/>
          <a:p>
            <a:pPr algn="ctr"/>
            <a:br>
              <a:rPr lang="en-US" sz="4300" b="1" kern="1200" cap="all"/>
            </a:br>
            <a:r>
              <a:rPr lang="en-US" sz="4300" b="1" cap="all">
                <a:solidFill>
                  <a:srgbClr val="FFFFFF"/>
                </a:solidFill>
                <a:ea typeface="+mj-lt"/>
                <a:cs typeface="+mj-lt"/>
              </a:rPr>
              <a:t>SERMON</a:t>
            </a:r>
            <a:br>
              <a:rPr lang="en-US" sz="4300" b="1" cap="all">
                <a:solidFill>
                  <a:srgbClr val="FFFFFF"/>
                </a:solidFill>
                <a:ea typeface="+mj-lt"/>
                <a:cs typeface="+mj-lt"/>
              </a:rPr>
            </a:br>
            <a:r>
              <a:rPr lang="en-US" sz="4000" b="1" cap="all">
                <a:solidFill>
                  <a:srgbClr val="FFFFFF"/>
                </a:solidFill>
                <a:ea typeface="+mj-lt"/>
                <a:cs typeface="+mj-lt"/>
              </a:rPr>
              <a:t>ELISABETH PYNN HIMMELMAN</a:t>
            </a:r>
            <a:endParaRPr lang="en-US" sz="4000" b="1" kern="1200" cap="all">
              <a:solidFill>
                <a:srgbClr val="FFFFFF"/>
              </a:solidFill>
              <a:latin typeface="+mj-lt"/>
              <a:cs typeface="Calibri Light"/>
            </a:endParaRPr>
          </a:p>
        </p:txBody>
      </p:sp>
      <p:pic>
        <p:nvPicPr>
          <p:cNvPr id="12" name="Picture 11">
            <a:extLst>
              <a:ext uri="{FF2B5EF4-FFF2-40B4-BE49-F238E27FC236}">
                <a16:creationId xmlns:a16="http://schemas.microsoft.com/office/drawing/2014/main" id="{7B86DF45-6BFD-8645-9531-88D216BB027F}"/>
              </a:ext>
            </a:extLst>
          </p:cNvPr>
          <p:cNvPicPr>
            <a:picLocks noChangeAspect="1"/>
          </p:cNvPicPr>
          <p:nvPr/>
        </p:nvPicPr>
        <p:blipFill>
          <a:blip r:embed="rId3"/>
          <a:stretch>
            <a:fillRect/>
          </a:stretch>
        </p:blipFill>
        <p:spPr>
          <a:xfrm>
            <a:off x="10972962" y="5916705"/>
            <a:ext cx="930223" cy="797859"/>
          </a:xfrm>
          <a:prstGeom prst="rect">
            <a:avLst/>
          </a:prstGeom>
        </p:spPr>
      </p:pic>
      <p:pic>
        <p:nvPicPr>
          <p:cNvPr id="4" name="Picture 3">
            <a:extLst>
              <a:ext uri="{FF2B5EF4-FFF2-40B4-BE49-F238E27FC236}">
                <a16:creationId xmlns:a16="http://schemas.microsoft.com/office/drawing/2014/main" id="{1DEB5FEC-2F58-614F-A385-2F8EFC78B4F6}"/>
              </a:ext>
            </a:extLst>
          </p:cNvPr>
          <p:cNvPicPr>
            <a:picLocks noChangeAspect="1"/>
          </p:cNvPicPr>
          <p:nvPr/>
        </p:nvPicPr>
        <p:blipFill>
          <a:blip r:embed="rId4"/>
          <a:stretch>
            <a:fillRect/>
          </a:stretch>
        </p:blipFill>
        <p:spPr>
          <a:xfrm>
            <a:off x="1153622" y="1173018"/>
            <a:ext cx="2260995" cy="4511964"/>
          </a:xfrm>
          <a:prstGeom prst="rect">
            <a:avLst/>
          </a:prstGeom>
        </p:spPr>
      </p:pic>
      <p:pic>
        <p:nvPicPr>
          <p:cNvPr id="3" name="Picture 2">
            <a:extLst>
              <a:ext uri="{FF2B5EF4-FFF2-40B4-BE49-F238E27FC236}">
                <a16:creationId xmlns:a16="http://schemas.microsoft.com/office/drawing/2014/main" id="{A98B6CDA-8E6E-6946-8806-68B3D9DB9456}"/>
              </a:ext>
            </a:extLst>
          </p:cNvPr>
          <p:cNvPicPr>
            <a:picLocks noChangeAspect="1"/>
          </p:cNvPicPr>
          <p:nvPr/>
        </p:nvPicPr>
        <p:blipFill rotWithShape="1">
          <a:blip r:embed="rId5"/>
          <a:srcRect t="48772"/>
          <a:stretch/>
        </p:blipFill>
        <p:spPr>
          <a:xfrm>
            <a:off x="3885998" y="700076"/>
            <a:ext cx="7022796" cy="5615558"/>
          </a:xfrm>
          <a:prstGeom prst="rect">
            <a:avLst/>
          </a:prstGeom>
        </p:spPr>
      </p:pic>
      <p:sp>
        <p:nvSpPr>
          <p:cNvPr id="6" name="TextBox 5">
            <a:extLst>
              <a:ext uri="{FF2B5EF4-FFF2-40B4-BE49-F238E27FC236}">
                <a16:creationId xmlns:a16="http://schemas.microsoft.com/office/drawing/2014/main" id="{6B920835-8270-4041-A010-09C2860E2BEA}"/>
              </a:ext>
            </a:extLst>
          </p:cNvPr>
          <p:cNvSpPr txBox="1"/>
          <p:nvPr/>
        </p:nvSpPr>
        <p:spPr>
          <a:xfrm>
            <a:off x="3890513" y="339306"/>
            <a:ext cx="485667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Canticle of Thanksgiving – ELW page 219</a:t>
            </a:r>
            <a:r>
              <a:rPr lang="en-US"/>
              <a:t>​</a:t>
            </a:r>
          </a:p>
        </p:txBody>
      </p:sp>
    </p:spTree>
    <p:extLst>
      <p:ext uri="{BB962C8B-B14F-4D97-AF65-F5344CB8AC3E}">
        <p14:creationId xmlns:p14="http://schemas.microsoft.com/office/powerpoint/2010/main" val="107553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1C9CC24-B375-4226-BF2B-61FADBBA6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D70A28E-4FD8-4474-A206-E15B5EBB3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084747"/>
            <a:ext cx="12188952" cy="3294207"/>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39647E21-5366-4638-AC97-D8CD4111EB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rcRect l="8235" r="8214" b="45501"/>
          <a:stretch>
            <a:fillRect/>
          </a:stretch>
        </p:blipFill>
        <p:spPr>
          <a:xfrm flipV="1">
            <a:off x="0" y="0"/>
            <a:ext cx="12191999" cy="4473360"/>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753925" y="2076450"/>
            <a:ext cx="10684151" cy="1345134"/>
          </a:xfrm>
        </p:spPr>
        <p:txBody>
          <a:bodyPr vert="horz" lIns="91440" tIns="45720" rIns="91440" bIns="45720" rtlCol="0" anchor="ctr">
            <a:normAutofit fontScale="90000"/>
          </a:bodyPr>
          <a:lstStyle/>
          <a:p>
            <a:pPr algn="ctr"/>
            <a:r>
              <a:rPr lang="en-US" sz="7200" b="1" kern="1200" cap="all">
                <a:solidFill>
                  <a:srgbClr val="FFFFFF"/>
                </a:solidFill>
                <a:latin typeface="+mj-lt"/>
                <a:ea typeface="+mj-ea"/>
                <a:cs typeface="+mj-cs"/>
              </a:rPr>
              <a:t>Thanksgiving </a:t>
            </a:r>
            <a:br>
              <a:rPr lang="en-US" sz="7200" b="1" kern="1200" cap="all">
                <a:solidFill>
                  <a:srgbClr val="FFFFFF"/>
                </a:solidFill>
                <a:latin typeface="+mj-lt"/>
                <a:ea typeface="+mj-ea"/>
                <a:cs typeface="+mj-cs"/>
              </a:rPr>
            </a:br>
            <a:r>
              <a:rPr lang="en-US" sz="7200" b="1" kern="1200" cap="all">
                <a:solidFill>
                  <a:srgbClr val="FFFFFF"/>
                </a:solidFill>
                <a:latin typeface="+mj-lt"/>
                <a:ea typeface="+mj-ea"/>
                <a:cs typeface="+mj-cs"/>
              </a:rPr>
              <a:t>for the Word</a:t>
            </a:r>
          </a:p>
        </p:txBody>
      </p:sp>
      <p:pic>
        <p:nvPicPr>
          <p:cNvPr id="12" name="Picture 11">
            <a:extLst>
              <a:ext uri="{FF2B5EF4-FFF2-40B4-BE49-F238E27FC236}">
                <a16:creationId xmlns:a16="http://schemas.microsoft.com/office/drawing/2014/main" id="{7B86DF45-6BFD-8645-9531-88D216BB027F}"/>
              </a:ext>
            </a:extLst>
          </p:cNvPr>
          <p:cNvPicPr>
            <a:picLocks noChangeAspect="1"/>
          </p:cNvPicPr>
          <p:nvPr/>
        </p:nvPicPr>
        <p:blipFill>
          <a:blip r:embed="rId4"/>
          <a:stretch>
            <a:fillRect/>
          </a:stretch>
        </p:blipFill>
        <p:spPr>
          <a:xfrm>
            <a:off x="10972962" y="5916705"/>
            <a:ext cx="930223" cy="797859"/>
          </a:xfrm>
          <a:prstGeom prst="rect">
            <a:avLst/>
          </a:prstGeom>
        </p:spPr>
      </p:pic>
      <p:sp>
        <p:nvSpPr>
          <p:cNvPr id="4" name="Rectangle 3">
            <a:extLst>
              <a:ext uri="{FF2B5EF4-FFF2-40B4-BE49-F238E27FC236}">
                <a16:creationId xmlns:a16="http://schemas.microsoft.com/office/drawing/2014/main" id="{09998CC1-EC32-B945-888B-479DC63BEB9C}"/>
              </a:ext>
            </a:extLst>
          </p:cNvPr>
          <p:cNvSpPr/>
          <p:nvPr/>
        </p:nvSpPr>
        <p:spPr>
          <a:xfrm>
            <a:off x="3047999" y="4509487"/>
            <a:ext cx="6096000" cy="369332"/>
          </a:xfrm>
          <a:prstGeom prst="rect">
            <a:avLst/>
          </a:prstGeom>
        </p:spPr>
        <p:txBody>
          <a:bodyPr anchor="t">
            <a:spAutoFit/>
          </a:bodyPr>
          <a:lstStyle/>
          <a:p>
            <a:pPr algn="ctr"/>
            <a:endParaRPr lang="en-US">
              <a:cs typeface="Calibri"/>
            </a:endParaRPr>
          </a:p>
        </p:txBody>
      </p:sp>
    </p:spTree>
    <p:extLst>
      <p:ext uri="{BB962C8B-B14F-4D97-AF65-F5344CB8AC3E}">
        <p14:creationId xmlns:p14="http://schemas.microsoft.com/office/powerpoint/2010/main" val="622845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753925" y="2076450"/>
            <a:ext cx="10669774" cy="755663"/>
          </a:xfrm>
        </p:spPr>
        <p:txBody>
          <a:bodyPr vert="horz" lIns="91440" tIns="45720" rIns="91440" bIns="45720" rtlCol="0" anchor="ctr">
            <a:normAutofit fontScale="90000"/>
          </a:bodyPr>
          <a:lstStyle/>
          <a:p>
            <a:pPr algn="ctr"/>
            <a:br>
              <a:rPr lang="en-US" sz="4300" b="1" kern="1200" cap="all"/>
            </a:br>
            <a:r>
              <a:rPr lang="en-US" sz="4300" b="1" cap="all">
                <a:solidFill>
                  <a:srgbClr val="FFFFFF"/>
                </a:solidFill>
                <a:ea typeface="+mj-lt"/>
                <a:cs typeface="+mj-lt"/>
              </a:rPr>
              <a:t>SERMON</a:t>
            </a:r>
            <a:br>
              <a:rPr lang="en-US" sz="4300" b="1" cap="all">
                <a:solidFill>
                  <a:srgbClr val="FFFFFF"/>
                </a:solidFill>
                <a:ea typeface="+mj-lt"/>
                <a:cs typeface="+mj-lt"/>
              </a:rPr>
            </a:br>
            <a:r>
              <a:rPr lang="en-US" sz="4000" b="1" cap="all">
                <a:solidFill>
                  <a:srgbClr val="FFFFFF"/>
                </a:solidFill>
                <a:ea typeface="+mj-lt"/>
                <a:cs typeface="+mj-lt"/>
              </a:rPr>
              <a:t>ELISABETH PYNN HIMMELMAN</a:t>
            </a:r>
            <a:endParaRPr lang="en-US" sz="4000" b="1" kern="1200" cap="all">
              <a:solidFill>
                <a:srgbClr val="FFFFFF"/>
              </a:solidFill>
              <a:latin typeface="+mj-lt"/>
              <a:cs typeface="Calibri Light"/>
            </a:endParaRPr>
          </a:p>
        </p:txBody>
      </p:sp>
      <p:pic>
        <p:nvPicPr>
          <p:cNvPr id="12" name="Picture 11">
            <a:extLst>
              <a:ext uri="{FF2B5EF4-FFF2-40B4-BE49-F238E27FC236}">
                <a16:creationId xmlns:a16="http://schemas.microsoft.com/office/drawing/2014/main" id="{7B86DF45-6BFD-8645-9531-88D216BB027F}"/>
              </a:ext>
            </a:extLst>
          </p:cNvPr>
          <p:cNvPicPr>
            <a:picLocks noChangeAspect="1"/>
          </p:cNvPicPr>
          <p:nvPr/>
        </p:nvPicPr>
        <p:blipFill>
          <a:blip r:embed="rId3"/>
          <a:stretch>
            <a:fillRect/>
          </a:stretch>
        </p:blipFill>
        <p:spPr>
          <a:xfrm>
            <a:off x="10972962" y="5916705"/>
            <a:ext cx="930223" cy="797859"/>
          </a:xfrm>
          <a:prstGeom prst="rect">
            <a:avLst/>
          </a:prstGeom>
        </p:spPr>
      </p:pic>
      <p:sp>
        <p:nvSpPr>
          <p:cNvPr id="4" name="Rectangle 3">
            <a:extLst>
              <a:ext uri="{FF2B5EF4-FFF2-40B4-BE49-F238E27FC236}">
                <a16:creationId xmlns:a16="http://schemas.microsoft.com/office/drawing/2014/main" id="{A222F860-DD5D-F74A-96FC-5F885186DBF8}"/>
              </a:ext>
            </a:extLst>
          </p:cNvPr>
          <p:cNvSpPr/>
          <p:nvPr/>
        </p:nvSpPr>
        <p:spPr>
          <a:xfrm>
            <a:off x="4287099" y="253469"/>
            <a:ext cx="7346830" cy="7017306"/>
          </a:xfrm>
          <a:prstGeom prst="rect">
            <a:avLst/>
          </a:prstGeom>
        </p:spPr>
        <p:txBody>
          <a:bodyPr wrap="square" anchor="t">
            <a:spAutoFit/>
          </a:bodyPr>
          <a:lstStyle/>
          <a:p>
            <a:r>
              <a:rPr lang="en-US">
                <a:ea typeface="+mn-lt"/>
                <a:cs typeface="+mn-lt"/>
              </a:rPr>
              <a:t>Let us pray.</a:t>
            </a:r>
            <a:endParaRPr lang="en-US"/>
          </a:p>
          <a:p>
            <a:endParaRPr lang="en-US" b="1" i="1">
              <a:cs typeface="Calibri"/>
            </a:endParaRPr>
          </a:p>
          <a:p>
            <a:r>
              <a:rPr lang="en-US">
                <a:ea typeface="+mn-lt"/>
                <a:cs typeface="+mn-lt"/>
              </a:rPr>
              <a:t>Praise and thanks to you, holy God, for by your Word you made all things: you spoke light into darkness, called forth beauty from chaos, and brought life into being. </a:t>
            </a:r>
            <a:br>
              <a:rPr lang="en-US">
                <a:ea typeface="+mn-lt"/>
                <a:cs typeface="+mn-lt"/>
              </a:rPr>
            </a:br>
            <a:r>
              <a:rPr lang="en-US">
                <a:ea typeface="+mn-lt"/>
                <a:cs typeface="+mn-lt"/>
              </a:rPr>
              <a:t>For your Word of life, O God, </a:t>
            </a:r>
            <a:r>
              <a:rPr lang="en-US" b="1">
                <a:ea typeface="+mn-lt"/>
                <a:cs typeface="+mn-lt"/>
              </a:rPr>
              <a:t>we give you thanks and praise.</a:t>
            </a:r>
            <a:endParaRPr lang="en-US"/>
          </a:p>
          <a:p>
            <a:endParaRPr lang="en-US" b="1">
              <a:ea typeface="+mn-lt"/>
              <a:cs typeface="+mn-lt"/>
            </a:endParaRPr>
          </a:p>
          <a:p>
            <a:r>
              <a:rPr lang="en-US">
                <a:ea typeface="+mn-lt"/>
                <a:cs typeface="+mn-lt"/>
              </a:rPr>
              <a:t>By your Word you called your people Israel to tell of your wonderful gifts: freedom from captivity, water on the desert journey, a pathway home from exile, wisdom for life with you. </a:t>
            </a:r>
            <a:br>
              <a:rPr lang="en-US">
                <a:ea typeface="+mn-lt"/>
                <a:cs typeface="+mn-lt"/>
              </a:rPr>
            </a:br>
            <a:r>
              <a:rPr lang="en-US">
                <a:ea typeface="+mn-lt"/>
                <a:cs typeface="+mn-lt"/>
              </a:rPr>
              <a:t>For your Word of life, O God, </a:t>
            </a:r>
            <a:r>
              <a:rPr lang="en-US" b="1">
                <a:ea typeface="+mn-lt"/>
                <a:cs typeface="+mn-lt"/>
              </a:rPr>
              <a:t>we give you thanks and praise.</a:t>
            </a:r>
            <a:endParaRPr lang="en-US"/>
          </a:p>
          <a:p>
            <a:endParaRPr lang="en-US">
              <a:ea typeface="+mn-lt"/>
              <a:cs typeface="+mn-lt"/>
            </a:endParaRPr>
          </a:p>
          <a:p>
            <a:r>
              <a:rPr lang="en-US">
                <a:ea typeface="+mn-lt"/>
                <a:cs typeface="+mn-lt"/>
              </a:rPr>
              <a:t>Through Jesus, your Word made flesh, you speak to us and call us to witness: forgiveness through the cross, life to those entombed by death, the way of your self-giving love. </a:t>
            </a:r>
            <a:br>
              <a:rPr lang="en-US">
                <a:ea typeface="+mn-lt"/>
                <a:cs typeface="+mn-lt"/>
              </a:rPr>
            </a:br>
            <a:r>
              <a:rPr lang="en-US">
                <a:ea typeface="+mn-lt"/>
                <a:cs typeface="+mn-lt"/>
              </a:rPr>
              <a:t>For your Word of life, O God, </a:t>
            </a:r>
            <a:r>
              <a:rPr lang="en-US" b="1">
                <a:ea typeface="+mn-lt"/>
                <a:cs typeface="+mn-lt"/>
              </a:rPr>
              <a:t>we give you thanks and praise.</a:t>
            </a:r>
            <a:endParaRPr lang="en-US">
              <a:cs typeface="Calibri"/>
            </a:endParaRPr>
          </a:p>
          <a:p>
            <a:endParaRPr lang="en-US">
              <a:ea typeface="+mn-lt"/>
              <a:cs typeface="+mn-lt"/>
            </a:endParaRPr>
          </a:p>
          <a:p>
            <a:r>
              <a:rPr lang="en-US">
                <a:ea typeface="+mn-lt"/>
                <a:cs typeface="+mn-lt"/>
              </a:rPr>
              <a:t>Send your Spirit of truth, O God; rekindle your gifts within us: renew our faith, increase our hope, and deepen our love, for the sake of a world in need. Faithful to your Word, O God, draw near to all who call on you; through Jesus Christ, our Savior and Lord, to whom, with you and the Holy Spirit, be honor and glory forever.</a:t>
            </a:r>
            <a:endParaRPr lang="en-US">
              <a:cs typeface="Calibri"/>
            </a:endParaRPr>
          </a:p>
          <a:p>
            <a:endParaRPr lang="en-US" b="1">
              <a:ea typeface="+mn-lt"/>
              <a:cs typeface="+mn-lt"/>
            </a:endParaRPr>
          </a:p>
          <a:p>
            <a:r>
              <a:rPr lang="en-US" b="1">
                <a:ea typeface="+mn-lt"/>
                <a:cs typeface="+mn-lt"/>
              </a:rPr>
              <a:t>Amen.</a:t>
            </a:r>
            <a:endParaRPr lang="en-US">
              <a:cs typeface="Calibri"/>
            </a:endParaRPr>
          </a:p>
          <a:p>
            <a:endParaRPr lang="en-US" b="1">
              <a:solidFill>
                <a:srgbClr val="222222"/>
              </a:solidFill>
              <a:latin typeface="Calibri"/>
              <a:cs typeface="Calibri Light"/>
            </a:endParaRPr>
          </a:p>
        </p:txBody>
      </p:sp>
      <p:pic>
        <p:nvPicPr>
          <p:cNvPr id="5" name="Picture 4">
            <a:extLst>
              <a:ext uri="{FF2B5EF4-FFF2-40B4-BE49-F238E27FC236}">
                <a16:creationId xmlns:a16="http://schemas.microsoft.com/office/drawing/2014/main" id="{D347CD84-5476-8F4C-8297-C96519897063}"/>
              </a:ext>
            </a:extLst>
          </p:cNvPr>
          <p:cNvPicPr>
            <a:picLocks noChangeAspect="1"/>
          </p:cNvPicPr>
          <p:nvPr/>
        </p:nvPicPr>
        <p:blipFill>
          <a:blip r:embed="rId4"/>
          <a:stretch>
            <a:fillRect/>
          </a:stretch>
        </p:blipFill>
        <p:spPr>
          <a:xfrm>
            <a:off x="848777" y="1254420"/>
            <a:ext cx="3252204" cy="4349159"/>
          </a:xfrm>
          <a:prstGeom prst="rect">
            <a:avLst/>
          </a:prstGeom>
        </p:spPr>
      </p:pic>
    </p:spTree>
    <p:extLst>
      <p:ext uri="{BB962C8B-B14F-4D97-AF65-F5344CB8AC3E}">
        <p14:creationId xmlns:p14="http://schemas.microsoft.com/office/powerpoint/2010/main" val="3360236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753925" y="2076450"/>
            <a:ext cx="10669774" cy="755663"/>
          </a:xfrm>
        </p:spPr>
        <p:txBody>
          <a:bodyPr vert="horz" lIns="91440" tIns="45720" rIns="91440" bIns="45720" rtlCol="0" anchor="ctr">
            <a:normAutofit fontScale="90000"/>
          </a:bodyPr>
          <a:lstStyle/>
          <a:p>
            <a:pPr algn="ctr"/>
            <a:br>
              <a:rPr lang="en-US" sz="4300" b="1" kern="1200" cap="all"/>
            </a:br>
            <a:r>
              <a:rPr lang="en-US" sz="4300" b="1" cap="all">
                <a:solidFill>
                  <a:srgbClr val="FFFFFF"/>
                </a:solidFill>
                <a:ea typeface="+mj-lt"/>
                <a:cs typeface="+mj-lt"/>
              </a:rPr>
              <a:t>SERMON</a:t>
            </a:r>
            <a:br>
              <a:rPr lang="en-US" sz="4300" b="1" cap="all">
                <a:solidFill>
                  <a:srgbClr val="FFFFFF"/>
                </a:solidFill>
                <a:ea typeface="+mj-lt"/>
                <a:cs typeface="+mj-lt"/>
              </a:rPr>
            </a:br>
            <a:r>
              <a:rPr lang="en-US" sz="4000" b="1" cap="all">
                <a:solidFill>
                  <a:srgbClr val="FFFFFF"/>
                </a:solidFill>
                <a:ea typeface="+mj-lt"/>
                <a:cs typeface="+mj-lt"/>
              </a:rPr>
              <a:t>ELISABETH PYNN HIMMELMAN</a:t>
            </a:r>
            <a:endParaRPr lang="en-US" sz="4000" b="1" kern="1200" cap="all">
              <a:solidFill>
                <a:srgbClr val="FFFFFF"/>
              </a:solidFill>
              <a:latin typeface="+mj-lt"/>
              <a:cs typeface="Calibri Light"/>
            </a:endParaRPr>
          </a:p>
        </p:txBody>
      </p:sp>
      <p:pic>
        <p:nvPicPr>
          <p:cNvPr id="12" name="Picture 11">
            <a:extLst>
              <a:ext uri="{FF2B5EF4-FFF2-40B4-BE49-F238E27FC236}">
                <a16:creationId xmlns:a16="http://schemas.microsoft.com/office/drawing/2014/main" id="{7B86DF45-6BFD-8645-9531-88D216BB027F}"/>
              </a:ext>
            </a:extLst>
          </p:cNvPr>
          <p:cNvPicPr>
            <a:picLocks noChangeAspect="1"/>
          </p:cNvPicPr>
          <p:nvPr/>
        </p:nvPicPr>
        <p:blipFill>
          <a:blip r:embed="rId3"/>
          <a:stretch>
            <a:fillRect/>
          </a:stretch>
        </p:blipFill>
        <p:spPr>
          <a:xfrm>
            <a:off x="10972962" y="5916705"/>
            <a:ext cx="930223" cy="797859"/>
          </a:xfrm>
          <a:prstGeom prst="rect">
            <a:avLst/>
          </a:prstGeom>
        </p:spPr>
      </p:pic>
      <p:sp>
        <p:nvSpPr>
          <p:cNvPr id="4" name="Rectangle 3">
            <a:extLst>
              <a:ext uri="{FF2B5EF4-FFF2-40B4-BE49-F238E27FC236}">
                <a16:creationId xmlns:a16="http://schemas.microsoft.com/office/drawing/2014/main" id="{A222F860-DD5D-F74A-96FC-5F885186DBF8}"/>
              </a:ext>
            </a:extLst>
          </p:cNvPr>
          <p:cNvSpPr/>
          <p:nvPr/>
        </p:nvSpPr>
        <p:spPr>
          <a:xfrm>
            <a:off x="5537929" y="1202374"/>
            <a:ext cx="6096000" cy="4401205"/>
          </a:xfrm>
          <a:prstGeom prst="rect">
            <a:avLst/>
          </a:prstGeom>
        </p:spPr>
        <p:txBody>
          <a:bodyPr>
            <a:spAutoFit/>
          </a:bodyPr>
          <a:lstStyle/>
          <a:p>
            <a:r>
              <a:rPr lang="en-US" sz="2000" b="1">
                <a:solidFill>
                  <a:srgbClr val="222222"/>
                </a:solidFill>
                <a:latin typeface="+mj-lt"/>
              </a:rPr>
              <a:t>Our Father in heaven,</a:t>
            </a:r>
            <a:endParaRPr lang="en-US" sz="2000">
              <a:solidFill>
                <a:srgbClr val="222222"/>
              </a:solidFill>
              <a:latin typeface="+mj-lt"/>
            </a:endParaRPr>
          </a:p>
          <a:p>
            <a:pPr lvl="1"/>
            <a:r>
              <a:rPr lang="en-US" sz="2000" b="1">
                <a:solidFill>
                  <a:srgbClr val="222222"/>
                </a:solidFill>
                <a:latin typeface="+mj-lt"/>
              </a:rPr>
              <a:t>hallowed be your name,</a:t>
            </a:r>
            <a:endParaRPr lang="en-US" sz="2000">
              <a:solidFill>
                <a:srgbClr val="222222"/>
              </a:solidFill>
              <a:latin typeface="+mj-lt"/>
            </a:endParaRPr>
          </a:p>
          <a:p>
            <a:pPr lvl="1"/>
            <a:r>
              <a:rPr lang="en-US" sz="2000" b="1">
                <a:solidFill>
                  <a:srgbClr val="222222"/>
                </a:solidFill>
                <a:latin typeface="+mj-lt"/>
              </a:rPr>
              <a:t>your kingdom come,</a:t>
            </a:r>
            <a:endParaRPr lang="en-US" sz="2000">
              <a:solidFill>
                <a:srgbClr val="222222"/>
              </a:solidFill>
              <a:latin typeface="+mj-lt"/>
            </a:endParaRPr>
          </a:p>
          <a:p>
            <a:pPr lvl="1"/>
            <a:r>
              <a:rPr lang="en-US" sz="2000" b="1">
                <a:solidFill>
                  <a:srgbClr val="222222"/>
                </a:solidFill>
                <a:latin typeface="+mj-lt"/>
              </a:rPr>
              <a:t>your will be done,</a:t>
            </a:r>
            <a:endParaRPr lang="en-US" sz="2000">
              <a:solidFill>
                <a:srgbClr val="222222"/>
              </a:solidFill>
              <a:latin typeface="+mj-lt"/>
            </a:endParaRPr>
          </a:p>
          <a:p>
            <a:pPr lvl="2"/>
            <a:r>
              <a:rPr lang="en-US" sz="2000" b="1">
                <a:solidFill>
                  <a:srgbClr val="222222"/>
                </a:solidFill>
                <a:latin typeface="+mj-lt"/>
              </a:rPr>
              <a:t>on earth as in heaven.</a:t>
            </a:r>
            <a:endParaRPr lang="en-US" sz="2000">
              <a:solidFill>
                <a:srgbClr val="222222"/>
              </a:solidFill>
              <a:latin typeface="+mj-lt"/>
            </a:endParaRPr>
          </a:p>
          <a:p>
            <a:r>
              <a:rPr lang="en-US" sz="2000" b="1">
                <a:solidFill>
                  <a:srgbClr val="222222"/>
                </a:solidFill>
                <a:latin typeface="+mj-lt"/>
              </a:rPr>
              <a:t>Give us today our daily bread.</a:t>
            </a:r>
            <a:endParaRPr lang="en-US" sz="2000">
              <a:solidFill>
                <a:srgbClr val="222222"/>
              </a:solidFill>
              <a:latin typeface="+mj-lt"/>
            </a:endParaRPr>
          </a:p>
          <a:p>
            <a:r>
              <a:rPr lang="en-US" sz="2000" b="1">
                <a:solidFill>
                  <a:srgbClr val="222222"/>
                </a:solidFill>
                <a:latin typeface="+mj-lt"/>
              </a:rPr>
              <a:t>Forgive us our sins</a:t>
            </a:r>
            <a:endParaRPr lang="en-US" sz="2000">
              <a:solidFill>
                <a:srgbClr val="222222"/>
              </a:solidFill>
              <a:latin typeface="+mj-lt"/>
            </a:endParaRPr>
          </a:p>
          <a:p>
            <a:pPr lvl="1"/>
            <a:r>
              <a:rPr lang="en-US" sz="2000" b="1">
                <a:solidFill>
                  <a:srgbClr val="222222"/>
                </a:solidFill>
                <a:latin typeface="+mj-lt"/>
              </a:rPr>
              <a:t>as we forgive those</a:t>
            </a:r>
            <a:endParaRPr lang="en-US" sz="2000">
              <a:solidFill>
                <a:srgbClr val="222222"/>
              </a:solidFill>
              <a:latin typeface="+mj-lt"/>
            </a:endParaRPr>
          </a:p>
          <a:p>
            <a:pPr lvl="2"/>
            <a:r>
              <a:rPr lang="en-US" sz="2000" b="1">
                <a:solidFill>
                  <a:srgbClr val="222222"/>
                </a:solidFill>
                <a:latin typeface="+mj-lt"/>
              </a:rPr>
              <a:t>who sin against us.</a:t>
            </a:r>
            <a:endParaRPr lang="en-US" sz="2000">
              <a:solidFill>
                <a:srgbClr val="222222"/>
              </a:solidFill>
              <a:latin typeface="+mj-lt"/>
            </a:endParaRPr>
          </a:p>
          <a:p>
            <a:r>
              <a:rPr lang="en-US" sz="2000" b="1">
                <a:solidFill>
                  <a:srgbClr val="222222"/>
                </a:solidFill>
                <a:latin typeface="+mj-lt"/>
              </a:rPr>
              <a:t>Save us from the time of trial</a:t>
            </a:r>
            <a:endParaRPr lang="en-US" sz="2000">
              <a:solidFill>
                <a:srgbClr val="222222"/>
              </a:solidFill>
              <a:latin typeface="+mj-lt"/>
            </a:endParaRPr>
          </a:p>
          <a:p>
            <a:pPr lvl="1"/>
            <a:r>
              <a:rPr lang="en-US" sz="2000" b="1">
                <a:solidFill>
                  <a:srgbClr val="222222"/>
                </a:solidFill>
                <a:latin typeface="+mj-lt"/>
              </a:rPr>
              <a:t>and deliver us from evil.</a:t>
            </a:r>
            <a:endParaRPr lang="en-US" sz="2000">
              <a:solidFill>
                <a:srgbClr val="222222"/>
              </a:solidFill>
              <a:latin typeface="+mj-lt"/>
            </a:endParaRPr>
          </a:p>
          <a:p>
            <a:r>
              <a:rPr lang="en-US" sz="2000" b="1">
                <a:solidFill>
                  <a:srgbClr val="222222"/>
                </a:solidFill>
                <a:latin typeface="+mj-lt"/>
              </a:rPr>
              <a:t>For the kingdom, the power,</a:t>
            </a:r>
            <a:endParaRPr lang="en-US" sz="2000">
              <a:solidFill>
                <a:srgbClr val="222222"/>
              </a:solidFill>
              <a:latin typeface="+mj-lt"/>
            </a:endParaRPr>
          </a:p>
          <a:p>
            <a:pPr lvl="2"/>
            <a:r>
              <a:rPr lang="en-US" sz="2000" b="1">
                <a:solidFill>
                  <a:srgbClr val="222222"/>
                </a:solidFill>
                <a:latin typeface="+mj-lt"/>
              </a:rPr>
              <a:t>and the glory are yours,</a:t>
            </a:r>
            <a:endParaRPr lang="en-US" sz="2000">
              <a:solidFill>
                <a:srgbClr val="222222"/>
              </a:solidFill>
              <a:latin typeface="+mj-lt"/>
            </a:endParaRPr>
          </a:p>
          <a:p>
            <a:pPr lvl="2"/>
            <a:r>
              <a:rPr lang="en-US" sz="2000" b="1">
                <a:solidFill>
                  <a:srgbClr val="222222"/>
                </a:solidFill>
                <a:latin typeface="+mj-lt"/>
              </a:rPr>
              <a:t>now and forever. Amen.</a:t>
            </a:r>
            <a:endParaRPr lang="en-US" sz="2000" b="0" i="0" u="none" strike="noStrike">
              <a:solidFill>
                <a:srgbClr val="222222"/>
              </a:solidFill>
              <a:effectLst/>
              <a:latin typeface="+mj-lt"/>
            </a:endParaRPr>
          </a:p>
        </p:txBody>
      </p:sp>
      <p:pic>
        <p:nvPicPr>
          <p:cNvPr id="5" name="Picture 4">
            <a:extLst>
              <a:ext uri="{FF2B5EF4-FFF2-40B4-BE49-F238E27FC236}">
                <a16:creationId xmlns:a16="http://schemas.microsoft.com/office/drawing/2014/main" id="{D347CD84-5476-8F4C-8297-C96519897063}"/>
              </a:ext>
            </a:extLst>
          </p:cNvPr>
          <p:cNvPicPr>
            <a:picLocks noChangeAspect="1"/>
          </p:cNvPicPr>
          <p:nvPr/>
        </p:nvPicPr>
        <p:blipFill>
          <a:blip r:embed="rId4"/>
          <a:stretch>
            <a:fillRect/>
          </a:stretch>
        </p:blipFill>
        <p:spPr>
          <a:xfrm>
            <a:off x="848777" y="1254420"/>
            <a:ext cx="3252204" cy="4349159"/>
          </a:xfrm>
          <a:prstGeom prst="rect">
            <a:avLst/>
          </a:prstGeom>
        </p:spPr>
      </p:pic>
      <p:sp>
        <p:nvSpPr>
          <p:cNvPr id="3" name="TextBox 2">
            <a:extLst>
              <a:ext uri="{FF2B5EF4-FFF2-40B4-BE49-F238E27FC236}">
                <a16:creationId xmlns:a16="http://schemas.microsoft.com/office/drawing/2014/main" id="{4B4D31E3-4CA6-4605-8B80-68F356E45912}"/>
              </a:ext>
            </a:extLst>
          </p:cNvPr>
          <p:cNvSpPr txBox="1"/>
          <p:nvPr/>
        </p:nvSpPr>
        <p:spPr>
          <a:xfrm>
            <a:off x="4638136" y="612475"/>
            <a:ext cx="518735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The Lord's Prayer</a:t>
            </a:r>
            <a:endParaRPr lang="en-US"/>
          </a:p>
        </p:txBody>
      </p:sp>
    </p:spTree>
    <p:extLst>
      <p:ext uri="{BB962C8B-B14F-4D97-AF65-F5344CB8AC3E}">
        <p14:creationId xmlns:p14="http://schemas.microsoft.com/office/powerpoint/2010/main" val="3496451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C9CC24-B375-4226-BF2B-61FADBBA6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D70A28E-4FD8-4474-A206-E15B5EBB3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1084747"/>
            <a:ext cx="12188952" cy="3294207"/>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9647E21-5366-4638-AC97-D8CD4111EB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rcRect l="8235" r="8214" b="45501"/>
          <a:stretch>
            <a:fillRect/>
          </a:stretch>
        </p:blipFill>
        <p:spPr>
          <a:xfrm flipV="1">
            <a:off x="0" y="0"/>
            <a:ext cx="12191999" cy="4473360"/>
          </a:xfrm>
          <a:custGeom>
            <a:avLst/>
            <a:gdLst>
              <a:gd name="connsiteX0" fmla="*/ 0 w 12191999"/>
              <a:gd name="connsiteY0" fmla="*/ 4473360 h 4473360"/>
              <a:gd name="connsiteX1" fmla="*/ 12191999 w 12191999"/>
              <a:gd name="connsiteY1" fmla="*/ 4473360 h 4473360"/>
              <a:gd name="connsiteX2" fmla="*/ 12191999 w 12191999"/>
              <a:gd name="connsiteY2" fmla="*/ 0 h 4473360"/>
              <a:gd name="connsiteX3" fmla="*/ 0 w 12191999"/>
              <a:gd name="connsiteY3" fmla="*/ 0 h 4473360"/>
            </a:gdLst>
            <a:ahLst/>
            <a:cxnLst>
              <a:cxn ang="0">
                <a:pos x="connsiteX0" y="connsiteY0"/>
              </a:cxn>
              <a:cxn ang="0">
                <a:pos x="connsiteX1" y="connsiteY1"/>
              </a:cxn>
              <a:cxn ang="0">
                <a:pos x="connsiteX2" y="connsiteY2"/>
              </a:cxn>
              <a:cxn ang="0">
                <a:pos x="connsiteX3" y="connsiteY3"/>
              </a:cxn>
            </a:cxnLst>
            <a:rect l="l" t="t" r="r" b="b"/>
            <a:pathLst>
              <a:path w="12191999" h="4473360">
                <a:moveTo>
                  <a:pt x="0" y="4473360"/>
                </a:moveTo>
                <a:lnTo>
                  <a:pt x="12191999" y="4473360"/>
                </a:lnTo>
                <a:lnTo>
                  <a:pt x="12191999" y="0"/>
                </a:lnTo>
                <a:lnTo>
                  <a:pt x="0" y="0"/>
                </a:lnTo>
                <a:close/>
              </a:path>
            </a:pathLst>
          </a:custGeom>
        </p:spPr>
      </p:pic>
      <p:sp>
        <p:nvSpPr>
          <p:cNvPr id="2" name="Title 1">
            <a:extLst>
              <a:ext uri="{FF2B5EF4-FFF2-40B4-BE49-F238E27FC236}">
                <a16:creationId xmlns:a16="http://schemas.microsoft.com/office/drawing/2014/main" id="{5D745860-CAA5-0347-B984-6511E035C03C}"/>
              </a:ext>
            </a:extLst>
          </p:cNvPr>
          <p:cNvSpPr>
            <a:spLocks noGrp="1"/>
          </p:cNvSpPr>
          <p:nvPr>
            <p:ph type="title"/>
          </p:nvPr>
        </p:nvSpPr>
        <p:spPr>
          <a:xfrm>
            <a:off x="753925" y="2076450"/>
            <a:ext cx="10684151" cy="1345134"/>
          </a:xfrm>
        </p:spPr>
        <p:txBody>
          <a:bodyPr vert="horz" lIns="91440" tIns="45720" rIns="91440" bIns="45720" rtlCol="0" anchor="ctr">
            <a:normAutofit/>
          </a:bodyPr>
          <a:lstStyle/>
          <a:p>
            <a:pPr algn="ctr"/>
            <a:r>
              <a:rPr lang="en-US" sz="7200" b="1" cap="all">
                <a:solidFill>
                  <a:srgbClr val="FFFFFF"/>
                </a:solidFill>
              </a:rPr>
              <a:t>Blessing</a:t>
            </a:r>
            <a:endParaRPr lang="en-US" sz="2700" i="1" kern="1200">
              <a:solidFill>
                <a:srgbClr val="FFFFFF"/>
              </a:solidFill>
              <a:latin typeface="+mj-lt"/>
              <a:ea typeface="+mj-ea"/>
              <a:cs typeface="+mj-cs"/>
            </a:endParaRPr>
          </a:p>
        </p:txBody>
      </p:sp>
      <p:pic>
        <p:nvPicPr>
          <p:cNvPr id="3" name="Picture 2">
            <a:extLst>
              <a:ext uri="{FF2B5EF4-FFF2-40B4-BE49-F238E27FC236}">
                <a16:creationId xmlns:a16="http://schemas.microsoft.com/office/drawing/2014/main" id="{09B2B111-E45C-1B4D-9137-989147E90AD7}"/>
              </a:ext>
            </a:extLst>
          </p:cNvPr>
          <p:cNvPicPr>
            <a:picLocks noChangeAspect="1"/>
          </p:cNvPicPr>
          <p:nvPr/>
        </p:nvPicPr>
        <p:blipFill>
          <a:blip r:embed="rId3"/>
          <a:stretch>
            <a:fillRect/>
          </a:stretch>
        </p:blipFill>
        <p:spPr>
          <a:xfrm>
            <a:off x="10972962" y="5916705"/>
            <a:ext cx="930223" cy="797859"/>
          </a:xfrm>
          <a:prstGeom prst="rect">
            <a:avLst/>
          </a:prstGeom>
        </p:spPr>
      </p:pic>
    </p:spTree>
    <p:extLst>
      <p:ext uri="{BB962C8B-B14F-4D97-AF65-F5344CB8AC3E}">
        <p14:creationId xmlns:p14="http://schemas.microsoft.com/office/powerpoint/2010/main" val="3369940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1.jpeg" descr="A picture containing object&#10;&#10;Description automatically generated">
            <a:extLst>
              <a:ext uri="{FF2B5EF4-FFF2-40B4-BE49-F238E27FC236}">
                <a16:creationId xmlns:a16="http://schemas.microsoft.com/office/drawing/2014/main" id="{E8756FBC-92F2-3343-A809-791284DBBDC2}"/>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392069" y="3446190"/>
            <a:ext cx="9276927" cy="1655761"/>
          </a:xfrm>
          <a:prstGeom prst="rect">
            <a:avLst/>
          </a:prstGeom>
        </p:spPr>
      </p:pic>
      <p:pic>
        <p:nvPicPr>
          <p:cNvPr id="4" name="Picture 3">
            <a:extLst>
              <a:ext uri="{FF2B5EF4-FFF2-40B4-BE49-F238E27FC236}">
                <a16:creationId xmlns:a16="http://schemas.microsoft.com/office/drawing/2014/main" id="{9C16669C-6F7F-4645-AC1C-5A5B48253F96}"/>
              </a:ext>
            </a:extLst>
          </p:cNvPr>
          <p:cNvPicPr>
            <a:picLocks noChangeAspect="1"/>
          </p:cNvPicPr>
          <p:nvPr/>
        </p:nvPicPr>
        <p:blipFill>
          <a:blip r:embed="rId3"/>
          <a:stretch>
            <a:fillRect/>
          </a:stretch>
        </p:blipFill>
        <p:spPr>
          <a:xfrm>
            <a:off x="-124691" y="-32862"/>
            <a:ext cx="12441381" cy="3110345"/>
          </a:xfrm>
          <a:prstGeom prst="rect">
            <a:avLst/>
          </a:prstGeom>
        </p:spPr>
      </p:pic>
      <p:sp>
        <p:nvSpPr>
          <p:cNvPr id="7" name="Subtitle 6">
            <a:extLst>
              <a:ext uri="{FF2B5EF4-FFF2-40B4-BE49-F238E27FC236}">
                <a16:creationId xmlns:a16="http://schemas.microsoft.com/office/drawing/2014/main" id="{6676869D-C60B-8E45-8CA1-5AB289A67A7E}"/>
              </a:ext>
            </a:extLst>
          </p:cNvPr>
          <p:cNvSpPr>
            <a:spLocks noGrp="1"/>
          </p:cNvSpPr>
          <p:nvPr>
            <p:ph type="subTitle" idx="1"/>
          </p:nvPr>
        </p:nvSpPr>
        <p:spPr/>
        <p:txBody>
          <a:bodyPr/>
          <a:lstStyle/>
          <a:p>
            <a:endParaRPr lang="en-US"/>
          </a:p>
        </p:txBody>
      </p:sp>
      <p:sp>
        <p:nvSpPr>
          <p:cNvPr id="9" name="TextBox 8">
            <a:extLst>
              <a:ext uri="{FF2B5EF4-FFF2-40B4-BE49-F238E27FC236}">
                <a16:creationId xmlns:a16="http://schemas.microsoft.com/office/drawing/2014/main" id="{CB20936D-4B67-1E4C-BC71-9249520A44E9}"/>
              </a:ext>
            </a:extLst>
          </p:cNvPr>
          <p:cNvSpPr txBox="1"/>
          <p:nvPr/>
        </p:nvSpPr>
        <p:spPr>
          <a:xfrm>
            <a:off x="4444905" y="5383715"/>
            <a:ext cx="3171253" cy="461665"/>
          </a:xfrm>
          <a:prstGeom prst="rect">
            <a:avLst/>
          </a:prstGeom>
          <a:noFill/>
        </p:spPr>
        <p:txBody>
          <a:bodyPr wrap="none" rtlCol="0">
            <a:spAutoFit/>
          </a:bodyPr>
          <a:lstStyle/>
          <a:p>
            <a:r>
              <a:rPr lang="en-US" sz="2400" i="1"/>
              <a:t>W.A.S. Announcements </a:t>
            </a:r>
          </a:p>
        </p:txBody>
      </p:sp>
      <p:sp>
        <p:nvSpPr>
          <p:cNvPr id="6" name="Rectangle 5">
            <a:extLst>
              <a:ext uri="{FF2B5EF4-FFF2-40B4-BE49-F238E27FC236}">
                <a16:creationId xmlns:a16="http://schemas.microsoft.com/office/drawing/2014/main" id="{99690ED9-72A0-6446-857B-DFC3F4F08F5A}"/>
              </a:ext>
            </a:extLst>
          </p:cNvPr>
          <p:cNvSpPr/>
          <p:nvPr/>
        </p:nvSpPr>
        <p:spPr>
          <a:xfrm>
            <a:off x="0" y="6001229"/>
            <a:ext cx="6096000" cy="830997"/>
          </a:xfrm>
          <a:prstGeom prst="rect">
            <a:avLst/>
          </a:prstGeom>
        </p:spPr>
        <p:txBody>
          <a:bodyPr>
            <a:spAutoFit/>
          </a:bodyPr>
          <a:lstStyle/>
          <a:p>
            <a:r>
              <a:rPr lang="en-US" sz="800" b="1">
                <a:solidFill>
                  <a:srgbClr val="000000"/>
                </a:solidFill>
                <a:latin typeface="Calibri Light" panose="020F0302020204030204" pitchFamily="34" charset="0"/>
                <a:ea typeface="Calibri" panose="020F0502020204030204" pitchFamily="34" charset="0"/>
              </a:rPr>
              <a:t>ACKNOWLEDEMENTS: </a:t>
            </a:r>
            <a:endParaRPr lang="en-US" sz="3600">
              <a:latin typeface="Times New Roman" panose="02020603050405020304" pitchFamily="18" charset="0"/>
              <a:ea typeface="Calibri" panose="020F0502020204030204" pitchFamily="34" charset="0"/>
            </a:endParaRPr>
          </a:p>
          <a:p>
            <a:r>
              <a:rPr lang="en-US" sz="800" b="1">
                <a:solidFill>
                  <a:srgbClr val="000000"/>
                </a:solidFill>
                <a:latin typeface="Calibri Light" panose="020F0302020204030204" pitchFamily="34" charset="0"/>
                <a:ea typeface="Calibri" panose="020F0502020204030204" pitchFamily="34" charset="0"/>
                <a:cs typeface="Times New Roman" panose="02020603050405020304" pitchFamily="18" charset="0"/>
              </a:rPr>
              <a:t>Text: </a:t>
            </a:r>
            <a:r>
              <a:rPr lang="en-US" sz="800" i="1">
                <a:solidFill>
                  <a:srgbClr val="000000"/>
                </a:solidFill>
                <a:latin typeface="Calibri Light" panose="020F0302020204030204" pitchFamily="34" charset="0"/>
                <a:ea typeface="Calibri" panose="020F0502020204030204" pitchFamily="34" charset="0"/>
                <a:cs typeface="Times New Roman" panose="02020603050405020304" pitchFamily="18" charset="0"/>
              </a:rPr>
              <a:t>Evangelical Lutheran Worship</a:t>
            </a:r>
            <a:r>
              <a:rPr lang="en-US" sz="800" b="1">
                <a:solidFill>
                  <a:srgbClr val="000000"/>
                </a:solidFill>
                <a:latin typeface="Calibri Light" panose="020F0302020204030204" pitchFamily="34" charset="0"/>
                <a:ea typeface="Calibri" panose="020F0502020204030204" pitchFamily="34" charset="0"/>
                <a:cs typeface="Times New Roman" panose="02020603050405020304" pitchFamily="18" charset="0"/>
              </a:rPr>
              <a:t> </a:t>
            </a:r>
            <a:r>
              <a:rPr lang="en-US" sz="800">
                <a:solidFill>
                  <a:srgbClr val="000000"/>
                </a:solidFill>
                <a:latin typeface="Calibri Light" panose="020F0302020204030204" pitchFamily="34" charset="0"/>
                <a:ea typeface="Calibri" panose="020F0502020204030204" pitchFamily="34" charset="0"/>
                <a:cs typeface="Times New Roman" panose="02020603050405020304" pitchFamily="18" charset="0"/>
              </a:rPr>
              <a:t>© 2016 Augsburg Fortress. All rights reserved. Reprinted by permission under Augsburg Fortress Liturgies Annual License #SAS001842.  </a:t>
            </a:r>
            <a:r>
              <a:rPr lang="en-US" sz="800" b="1">
                <a:latin typeface="Calibri Light" panose="020F0302020204030204" pitchFamily="34" charset="0"/>
                <a:ea typeface="Calibri" panose="020F0502020204030204" pitchFamily="34" charset="0"/>
                <a:cs typeface="Times New Roman" panose="02020603050405020304" pitchFamily="18" charset="0"/>
              </a:rPr>
              <a:t>Scripture: </a:t>
            </a:r>
            <a:r>
              <a:rPr lang="en-US" sz="800">
                <a:solidFill>
                  <a:srgbClr val="000000"/>
                </a:solidFill>
                <a:latin typeface="Calibri Light" panose="020F0302020204030204" pitchFamily="34" charset="0"/>
                <a:ea typeface="Times New Roman" panose="02020603050405020304" pitchFamily="18" charset="0"/>
                <a:cs typeface="Times New Roman" panose="02020603050405020304" pitchFamily="18" charset="0"/>
              </a:rPr>
              <a:t>New Revised Standard Version Bible, copyright © 1989 the Division of Christian Education of the National Council of the Churches of Christ in the United States of America. Used by permission. All rights reserved.  </a:t>
            </a:r>
            <a:r>
              <a:rPr lang="en-US" sz="800" b="1">
                <a:solidFill>
                  <a:srgbClr val="000000"/>
                </a:solidFill>
                <a:latin typeface="Calibri Light" panose="020F0302020204030204" pitchFamily="34" charset="0"/>
                <a:ea typeface="Calibri" panose="020F0502020204030204" pitchFamily="34" charset="0"/>
                <a:cs typeface="Times New Roman" panose="02020603050405020304" pitchFamily="18" charset="0"/>
              </a:rPr>
              <a:t>Liturgical Texts:</a:t>
            </a:r>
            <a:r>
              <a:rPr lang="en-US" sz="800">
                <a:solidFill>
                  <a:srgbClr val="000000"/>
                </a:solidFill>
                <a:latin typeface="Calibri Light" panose="020F0302020204030204" pitchFamily="34" charset="0"/>
                <a:ea typeface="Calibri" panose="020F0502020204030204" pitchFamily="34" charset="0"/>
                <a:cs typeface="Times New Roman" panose="02020603050405020304" pitchFamily="18" charset="0"/>
              </a:rPr>
              <a:t>  Matthew D. O’Rear, © 2020 Wartburg Theological Seminary, Dubuque, Iowa.</a:t>
            </a:r>
            <a:r>
              <a:rPr lang="en-US" sz="800" b="1">
                <a:solidFill>
                  <a:srgbClr val="000000"/>
                </a:solidFill>
                <a:latin typeface="Calibri Light" panose="020F0302020204030204" pitchFamily="34" charset="0"/>
                <a:ea typeface="Calibri" panose="020F0502020204030204" pitchFamily="34" charset="0"/>
                <a:cs typeface="Times New Roman" panose="02020603050405020304" pitchFamily="18" charset="0"/>
              </a:rPr>
              <a:t> Artwork: </a:t>
            </a:r>
            <a:r>
              <a:rPr lang="en-US" sz="800" i="1">
                <a:solidFill>
                  <a:srgbClr val="000000"/>
                </a:solidFill>
                <a:latin typeface="Calibri Light" panose="020F0302020204030204" pitchFamily="34" charset="0"/>
                <a:ea typeface="Calibri" panose="020F0502020204030204" pitchFamily="34" charset="0"/>
                <a:cs typeface="Times New Roman" panose="02020603050405020304" pitchFamily="18" charset="0"/>
              </a:rPr>
              <a:t>Evangelical Lutheran Worship</a:t>
            </a:r>
            <a:r>
              <a:rPr lang="en-US" sz="800" b="1">
                <a:solidFill>
                  <a:srgbClr val="000000"/>
                </a:solidFill>
                <a:latin typeface="Calibri Light" panose="020F0302020204030204" pitchFamily="34" charset="0"/>
                <a:ea typeface="Calibri" panose="020F0502020204030204" pitchFamily="34" charset="0"/>
                <a:cs typeface="Times New Roman" panose="02020603050405020304" pitchFamily="18" charset="0"/>
              </a:rPr>
              <a:t> </a:t>
            </a:r>
            <a:r>
              <a:rPr lang="en-US" sz="800">
                <a:solidFill>
                  <a:srgbClr val="000000"/>
                </a:solidFill>
                <a:latin typeface="Calibri Light" panose="020F0302020204030204" pitchFamily="34" charset="0"/>
                <a:ea typeface="Calibri" panose="020F0502020204030204" pitchFamily="34" charset="0"/>
                <a:cs typeface="Times New Roman" panose="02020603050405020304" pitchFamily="18" charset="0"/>
              </a:rPr>
              <a:t>© 2016 Augsburg Fortress. All rights reserved. Reprinted by permission under Augsburg Fortress Liturgies Annual License #SAS001842.</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41425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1.jpeg" descr="A picture containing object&#10;&#10;Description automatically generated">
            <a:extLst>
              <a:ext uri="{FF2B5EF4-FFF2-40B4-BE49-F238E27FC236}">
                <a16:creationId xmlns:a16="http://schemas.microsoft.com/office/drawing/2014/main" id="{E8756FBC-92F2-3343-A809-791284DBBDC2}"/>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392069" y="3446190"/>
            <a:ext cx="9276927" cy="1655761"/>
          </a:xfrm>
          <a:prstGeom prst="rect">
            <a:avLst/>
          </a:prstGeom>
        </p:spPr>
      </p:pic>
      <p:pic>
        <p:nvPicPr>
          <p:cNvPr id="4" name="Picture 3">
            <a:extLst>
              <a:ext uri="{FF2B5EF4-FFF2-40B4-BE49-F238E27FC236}">
                <a16:creationId xmlns:a16="http://schemas.microsoft.com/office/drawing/2014/main" id="{9C16669C-6F7F-4645-AC1C-5A5B48253F96}"/>
              </a:ext>
            </a:extLst>
          </p:cNvPr>
          <p:cNvPicPr>
            <a:picLocks noChangeAspect="1"/>
          </p:cNvPicPr>
          <p:nvPr/>
        </p:nvPicPr>
        <p:blipFill>
          <a:blip r:embed="rId3"/>
          <a:stretch>
            <a:fillRect/>
          </a:stretch>
        </p:blipFill>
        <p:spPr>
          <a:xfrm>
            <a:off x="-124691" y="-32862"/>
            <a:ext cx="12441381" cy="3110345"/>
          </a:xfrm>
          <a:prstGeom prst="rect">
            <a:avLst/>
          </a:prstGeom>
        </p:spPr>
      </p:pic>
      <p:sp>
        <p:nvSpPr>
          <p:cNvPr id="7" name="Subtitle 6">
            <a:extLst>
              <a:ext uri="{FF2B5EF4-FFF2-40B4-BE49-F238E27FC236}">
                <a16:creationId xmlns:a16="http://schemas.microsoft.com/office/drawing/2014/main" id="{6676869D-C60B-8E45-8CA1-5AB289A67A7E}"/>
              </a:ext>
            </a:extLst>
          </p:cNvPr>
          <p:cNvSpPr>
            <a:spLocks noGrp="1"/>
          </p:cNvSpPr>
          <p:nvPr>
            <p:ph type="subTitle" idx="1"/>
          </p:nvPr>
        </p:nvSpPr>
        <p:spPr/>
        <p:txBody>
          <a:bodyPr/>
          <a:lstStyle/>
          <a:p>
            <a:endParaRPr lang="en-US"/>
          </a:p>
        </p:txBody>
      </p:sp>
      <p:sp>
        <p:nvSpPr>
          <p:cNvPr id="3" name="TextBox 2">
            <a:extLst>
              <a:ext uri="{FF2B5EF4-FFF2-40B4-BE49-F238E27FC236}">
                <a16:creationId xmlns:a16="http://schemas.microsoft.com/office/drawing/2014/main" id="{E78FD431-CCBC-5D42-8874-60346EDD131B}"/>
              </a:ext>
            </a:extLst>
          </p:cNvPr>
          <p:cNvSpPr txBox="1"/>
          <p:nvPr/>
        </p:nvSpPr>
        <p:spPr>
          <a:xfrm>
            <a:off x="2895635" y="5470658"/>
            <a:ext cx="6269793" cy="707886"/>
          </a:xfrm>
          <a:prstGeom prst="rect">
            <a:avLst/>
          </a:prstGeom>
          <a:noFill/>
        </p:spPr>
        <p:txBody>
          <a:bodyPr wrap="none" rtlCol="0">
            <a:spAutoFit/>
          </a:bodyPr>
          <a:lstStyle/>
          <a:p>
            <a:pPr algn="ctr"/>
            <a:r>
              <a:rPr lang="en-US" sz="2000"/>
              <a:t>In a moment you will be placed into a digital “coffee time”.</a:t>
            </a:r>
          </a:p>
          <a:p>
            <a:pPr algn="ctr"/>
            <a:endParaRPr lang="en-US" sz="2000"/>
          </a:p>
        </p:txBody>
      </p:sp>
    </p:spTree>
    <p:extLst>
      <p:ext uri="{BB962C8B-B14F-4D97-AF65-F5344CB8AC3E}">
        <p14:creationId xmlns:p14="http://schemas.microsoft.com/office/powerpoint/2010/main" val="128001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B86DF45-6BFD-8645-9531-88D216BB027F}"/>
              </a:ext>
            </a:extLst>
          </p:cNvPr>
          <p:cNvPicPr>
            <a:picLocks noChangeAspect="1"/>
          </p:cNvPicPr>
          <p:nvPr/>
        </p:nvPicPr>
        <p:blipFill>
          <a:blip r:embed="rId3"/>
          <a:stretch>
            <a:fillRect/>
          </a:stretch>
        </p:blipFill>
        <p:spPr>
          <a:xfrm>
            <a:off x="4298741" y="3084200"/>
            <a:ext cx="3594516" cy="3083042"/>
          </a:xfrm>
          <a:prstGeom prst="rect">
            <a:avLst/>
          </a:prstGeom>
        </p:spPr>
      </p:pic>
      <p:sp>
        <p:nvSpPr>
          <p:cNvPr id="4" name="Title 3">
            <a:extLst>
              <a:ext uri="{FF2B5EF4-FFF2-40B4-BE49-F238E27FC236}">
                <a16:creationId xmlns:a16="http://schemas.microsoft.com/office/drawing/2014/main" id="{C922FB76-C0EA-6C4A-AA98-479B1E2835B3}"/>
              </a:ext>
            </a:extLst>
          </p:cNvPr>
          <p:cNvSpPr>
            <a:spLocks noGrp="1"/>
          </p:cNvSpPr>
          <p:nvPr>
            <p:ph type="title"/>
          </p:nvPr>
        </p:nvSpPr>
        <p:spPr/>
        <p:txBody>
          <a:bodyPr/>
          <a:lstStyle/>
          <a:p>
            <a:endParaRPr lang="en-US"/>
          </a:p>
        </p:txBody>
      </p:sp>
      <p:pic>
        <p:nvPicPr>
          <p:cNvPr id="9" name="Picture 8">
            <a:extLst>
              <a:ext uri="{FF2B5EF4-FFF2-40B4-BE49-F238E27FC236}">
                <a16:creationId xmlns:a16="http://schemas.microsoft.com/office/drawing/2014/main" id="{35B58A69-A82B-0047-BB95-36610B49CC9B}"/>
              </a:ext>
            </a:extLst>
          </p:cNvPr>
          <p:cNvPicPr>
            <a:picLocks noChangeAspect="1"/>
          </p:cNvPicPr>
          <p:nvPr/>
        </p:nvPicPr>
        <p:blipFill>
          <a:blip r:embed="rId4"/>
          <a:stretch>
            <a:fillRect/>
          </a:stretch>
        </p:blipFill>
        <p:spPr>
          <a:xfrm>
            <a:off x="-124691" y="-26145"/>
            <a:ext cx="12441381" cy="3110345"/>
          </a:xfrm>
          <a:prstGeom prst="rect">
            <a:avLst/>
          </a:prstGeom>
        </p:spPr>
      </p:pic>
    </p:spTree>
    <p:extLst>
      <p:ext uri="{BB962C8B-B14F-4D97-AF65-F5344CB8AC3E}">
        <p14:creationId xmlns:p14="http://schemas.microsoft.com/office/powerpoint/2010/main" val="3000107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TS Digital Wednesday Worship" id="{D3265F81-2183-4142-A191-5C800F1E1C0A}" vid="{A1F43535-B44A-8B47-B1A9-018A9C497A4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TotalTime>
  <Words>2759</Words>
  <Application>Microsoft Office PowerPoint</Application>
  <PresentationFormat>Widescreen</PresentationFormat>
  <Paragraphs>175</Paragraphs>
  <Slides>38</Slides>
  <Notes>30</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Arial</vt:lpstr>
      <vt:lpstr>Calibri</vt:lpstr>
      <vt:lpstr>Calibri Light</vt:lpstr>
      <vt:lpstr>Century Gothic</vt:lpstr>
      <vt:lpstr>Helvetica Neue Medium</vt:lpstr>
      <vt:lpstr>Mason</vt:lpstr>
      <vt:lpstr>Times New Roman</vt:lpstr>
      <vt:lpstr>Office Theme</vt:lpstr>
      <vt:lpstr>PowerPoint Presentation</vt:lpstr>
      <vt:lpstr>WARTBURG THEOLOGICAL SEMINARY Worship will begin at 10:30 am. </vt:lpstr>
      <vt:lpstr>PowerPoint Presentation</vt:lpstr>
      <vt:lpstr>Gathering The Holy Spirit calls us together as the people of God. </vt:lpstr>
      <vt:lpstr>Thanksgiving for Baptism</vt:lpstr>
      <vt:lpstr>PowerPoint Presentation</vt:lpstr>
      <vt:lpstr>PowerPoint Presentation</vt:lpstr>
      <vt:lpstr>PowerPoint Presentation</vt:lpstr>
      <vt:lpstr>Light your small candle. </vt:lpstr>
      <vt:lpstr>PowerPoint Presentation</vt:lpstr>
      <vt:lpstr>WORD  God speaks to us in scripture reading, preaching, and song. </vt:lpstr>
      <vt:lpstr> Jeremiah 2:4-13</vt:lpstr>
      <vt:lpstr>4 Hear the word of the Lord, O house of Jacob, and all the families of the house of Israel. 5 Thus says the Lord: What wrong did your ancestors find in me     that they went far from me, and went after worthless things, and became worthless themselves? 6 They did not say, “Where is the Lord     who brought us up from the land of Egypt, who led us in the wilderness,     in a land of deserts and pits, in a land of drought and deep darkness,     in a land that no one passes through,     where no one lives?” 7 I brought you into a plentiful land     to eat its fruits and its good things. But when you entered you defiled my land,     and made my heritage an abomination. 8 The priests did not say, “Where is the Lord?”     Those who handle the law did not know me; the rulers[a] transgressed against me;     the prophets prophesied by Baal,     and went after things that do not profit. </vt:lpstr>
      <vt:lpstr> 9 Therefore once more I accuse you, says the Lord,     and I accuse your children’s children. 10 Cross to the coasts of Cyprus and look,     send to Kedar and examine with care;     see if there has ever been such a thing. 11 Has a nation changed its gods,     even though they are no gods? But my people have changed their glory     for something that does not profit. 12 Be appalled, O heavens, at this,     be shocked, be utterly desolate, says the Lord, 13 for my people have committed two evils:     they have forsaken me, the fountain of living water,     and dug out cisterns for themselves, cracked cisterns     that can hold no water.     </vt:lpstr>
      <vt:lpstr>PowerPoint Presentation</vt:lpstr>
      <vt:lpstr>PowerPoint Presentation</vt:lpstr>
      <vt:lpstr>PowerPoint Presentation</vt:lpstr>
      <vt:lpstr>John 7:14-31, 37-39</vt:lpstr>
      <vt:lpstr>PowerPoint Presentation</vt:lpstr>
      <vt:lpstr>PowerPoint Presentation</vt:lpstr>
      <vt:lpstr> “Let anyone who is thirsty come to me, and let the one who believes  in me drink. “ </vt:lpstr>
      <vt:lpstr>PowerPoint Presentation</vt:lpstr>
      <vt:lpstr> SERMON ELISABETH PYNN HIMMELMAN</vt:lpstr>
      <vt:lpstr>Prayers for times of public health concern: COVID-19/Coronavirus</vt:lpstr>
      <vt:lpstr> SERMON ELISABETH PYNN HIMMELMAN</vt:lpstr>
      <vt:lpstr> SERMON ELISABETH PYNN HIMMELMAN</vt:lpstr>
      <vt:lpstr> SERMON ELISABETH PYNN HIMMELMAN</vt:lpstr>
      <vt:lpstr>Prayers</vt:lpstr>
      <vt:lpstr>Thanksgiving</vt:lpstr>
      <vt:lpstr> SERMON ELISABETH PYNN HIMMELMAN</vt:lpstr>
      <vt:lpstr> SERMON ELISABETH PYNN HIMMELMAN</vt:lpstr>
      <vt:lpstr>Thanksgiving  for the Word</vt:lpstr>
      <vt:lpstr> SERMON ELISABETH PYNN HIMMELMAN</vt:lpstr>
      <vt:lpstr> SERMON ELISABETH PYNN HIMMELMAN</vt:lpstr>
      <vt:lpstr>Blessing</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O'Rear</dc:creator>
  <cp:lastModifiedBy>Chris Hicks</cp:lastModifiedBy>
  <cp:revision>3</cp:revision>
  <dcterms:created xsi:type="dcterms:W3CDTF">2020-03-18T14:05:22Z</dcterms:created>
  <dcterms:modified xsi:type="dcterms:W3CDTF">2020-03-23T19:17:39Z</dcterms:modified>
</cp:coreProperties>
</file>